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627" r:id="rId3"/>
    <p:sldId id="628" r:id="rId4"/>
    <p:sldId id="629" r:id="rId5"/>
    <p:sldId id="630" r:id="rId6"/>
    <p:sldId id="494" r:id="rId7"/>
    <p:sldId id="615" r:id="rId8"/>
    <p:sldId id="614" r:id="rId9"/>
    <p:sldId id="616" r:id="rId10"/>
    <p:sldId id="617" r:id="rId11"/>
    <p:sldId id="618" r:id="rId12"/>
    <p:sldId id="619" r:id="rId13"/>
    <p:sldId id="606" r:id="rId14"/>
    <p:sldId id="620" r:id="rId15"/>
    <p:sldId id="613" r:id="rId16"/>
    <p:sldId id="624" r:id="rId17"/>
    <p:sldId id="625" r:id="rId18"/>
    <p:sldId id="626" r:id="rId19"/>
    <p:sldId id="623" r:id="rId20"/>
    <p:sldId id="622" r:id="rId21"/>
    <p:sldId id="621" r:id="rId22"/>
    <p:sldId id="612" r:id="rId23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416" autoAdjust="0"/>
  </p:normalViewPr>
  <p:slideViewPr>
    <p:cSldViewPr>
      <p:cViewPr varScale="1">
        <p:scale>
          <a:sx n="54" d="100"/>
          <a:sy n="54" d="100"/>
        </p:scale>
        <p:origin x="372" y="66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87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71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3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70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22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44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01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17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5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Data Structures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University of </a:t>
            </a:r>
            <a:r>
              <a:rPr lang="en-MY" sz="1400" b="1" i="1" kern="1200" baseline="0" dirty="0" err="1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Basrah</a:t>
            </a:r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7422" y="1172924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Data Structures</a:t>
            </a: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 5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090913" y="255697"/>
            <a:ext cx="9144000" cy="1340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MY" dirty="0"/>
              <a:t>College of Computer Science and Information Technology</a:t>
            </a:r>
          </a:p>
          <a:p>
            <a:r>
              <a:rPr lang="en-MY" dirty="0"/>
              <a:t>Department of Computer Science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0768AC-7770-AD21-669F-9C22097A8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22600" y="3727754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AVL Trees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  <a:p>
            <a:r>
              <a:rPr lang="en-MY" sz="3200" dirty="0"/>
              <a:t>balance factor = left-right. </a:t>
            </a:r>
          </a:p>
          <a:p>
            <a:pPr marL="404812" lvl="1" indent="0">
              <a:buNone/>
            </a:pPr>
            <a:endParaRPr lang="en-MY" sz="3000" dirty="0"/>
          </a:p>
          <a:p>
            <a:endParaRPr lang="en-MY" sz="32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35F046-129E-3C0E-9A3C-FB86AD1C91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99972" y="4167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D0761EC-615C-AB2A-483D-DB01E5EBD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33172" y="4167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4ECB74A-DF58-9F7B-5A67-DF3BD1E4F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00172" y="3278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011E5EA-BCE0-63FA-F76A-62F6039DA2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66572" y="3278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A4CC5B-FE9B-D99F-EDE5-F3A992B9B1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3372" y="2389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cxnSp>
        <p:nvCxnSpPr>
          <p:cNvPr id="12" name="AutoShape 11">
            <a:extLst>
              <a:ext uri="{FF2B5EF4-FFF2-40B4-BE49-F238E27FC236}">
                <a16:creationId xmlns:a16="http://schemas.microsoft.com/office/drawing/2014/main" id="{BA5C811E-B28D-FC4C-C855-80A290F6A4EE}"/>
              </a:ext>
            </a:extLst>
          </p:cNvPr>
          <p:cNvCxnSpPr>
            <a:cxnSpLocks noChangeShapeType="1"/>
            <a:stCxn id="11" idx="3"/>
            <a:endCxn id="10" idx="0"/>
          </p:cNvCxnSpPr>
          <p:nvPr/>
        </p:nvCxnSpPr>
        <p:spPr bwMode="auto">
          <a:xfrm flipH="1">
            <a:off x="9357072" y="2734072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2">
            <a:extLst>
              <a:ext uri="{FF2B5EF4-FFF2-40B4-BE49-F238E27FC236}">
                <a16:creationId xmlns:a16="http://schemas.microsoft.com/office/drawing/2014/main" id="{6356103E-C8D3-127A-03DD-59240014B3C1}"/>
              </a:ext>
            </a:extLst>
          </p:cNvPr>
          <p:cNvCxnSpPr>
            <a:cxnSpLocks noChangeShapeType="1"/>
            <a:stCxn id="11" idx="5"/>
            <a:endCxn id="9" idx="0"/>
          </p:cNvCxnSpPr>
          <p:nvPr/>
        </p:nvCxnSpPr>
        <p:spPr bwMode="auto">
          <a:xfrm>
            <a:off x="10558810" y="2734072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15">
            <a:extLst>
              <a:ext uri="{FF2B5EF4-FFF2-40B4-BE49-F238E27FC236}">
                <a16:creationId xmlns:a16="http://schemas.microsoft.com/office/drawing/2014/main" id="{5E9842A6-259C-E129-BA81-0E507454825A}"/>
              </a:ext>
            </a:extLst>
          </p:cNvPr>
          <p:cNvCxnSpPr>
            <a:cxnSpLocks noChangeShapeType="1"/>
            <a:stCxn id="10" idx="3"/>
            <a:endCxn id="8" idx="0"/>
          </p:cNvCxnSpPr>
          <p:nvPr/>
        </p:nvCxnSpPr>
        <p:spPr bwMode="auto">
          <a:xfrm flipH="1">
            <a:off x="8823672" y="3623072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16">
            <a:extLst>
              <a:ext uri="{FF2B5EF4-FFF2-40B4-BE49-F238E27FC236}">
                <a16:creationId xmlns:a16="http://schemas.microsoft.com/office/drawing/2014/main" id="{8C4FB058-F706-0D6E-AC0E-6047A9FC7F49}"/>
              </a:ext>
            </a:extLst>
          </p:cNvPr>
          <p:cNvCxnSpPr>
            <a:cxnSpLocks noChangeShapeType="1"/>
            <a:stCxn id="10" idx="5"/>
            <a:endCxn id="6" idx="0"/>
          </p:cNvCxnSpPr>
          <p:nvPr/>
        </p:nvCxnSpPr>
        <p:spPr bwMode="auto">
          <a:xfrm>
            <a:off x="9492010" y="3623072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 Box 33">
            <a:extLst>
              <a:ext uri="{FF2B5EF4-FFF2-40B4-BE49-F238E27FC236}">
                <a16:creationId xmlns:a16="http://schemas.microsoft.com/office/drawing/2014/main" id="{AE4D7885-6ADB-25FC-5A60-F3AB762A6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427" y="3027563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0-0= 0</a:t>
            </a:r>
          </a:p>
        </p:txBody>
      </p:sp>
      <p:sp>
        <p:nvSpPr>
          <p:cNvPr id="30" name="Text Box 33">
            <a:extLst>
              <a:ext uri="{FF2B5EF4-FFF2-40B4-BE49-F238E27FC236}">
                <a16:creationId xmlns:a16="http://schemas.microsoft.com/office/drawing/2014/main" id="{76F132EA-6649-06D4-58BD-3E8ACCDF4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1568" y="1796936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+2</a:t>
            </a:r>
          </a:p>
        </p:txBody>
      </p:sp>
      <p:sp>
        <p:nvSpPr>
          <p:cNvPr id="3" name="Text Box 33">
            <a:extLst>
              <a:ext uri="{FF2B5EF4-FFF2-40B4-BE49-F238E27FC236}">
                <a16:creationId xmlns:a16="http://schemas.microsoft.com/office/drawing/2014/main" id="{03D1754D-FA78-4D5C-59E4-A14CB36F0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471" y="2664614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4" name="Text Box 33">
            <a:extLst>
              <a:ext uri="{FF2B5EF4-FFF2-40B4-BE49-F238E27FC236}">
                <a16:creationId xmlns:a16="http://schemas.microsoft.com/office/drawing/2014/main" id="{EED0BE4F-E6FD-979F-CC88-6C0D3EA95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1333" y="3604022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14" name="Text Box 33">
            <a:extLst>
              <a:ext uri="{FF2B5EF4-FFF2-40B4-BE49-F238E27FC236}">
                <a16:creationId xmlns:a16="http://schemas.microsoft.com/office/drawing/2014/main" id="{4A64AAFE-586A-36F9-6E4D-F31A8B0EE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2279" y="2731849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5" name="Text Box 33">
            <a:extLst>
              <a:ext uri="{FF2B5EF4-FFF2-40B4-BE49-F238E27FC236}">
                <a16:creationId xmlns:a16="http://schemas.microsoft.com/office/drawing/2014/main" id="{EED0BE4F-E6FD-979F-CC88-6C0D3EA95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2135" y="3668984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C8BAD4E-0D74-3011-2540-D8125163D5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128511" y="5145681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</a:p>
        </p:txBody>
      </p:sp>
      <p:cxnSp>
        <p:nvCxnSpPr>
          <p:cNvPr id="21" name="AutoShape 15">
            <a:extLst>
              <a:ext uri="{FF2B5EF4-FFF2-40B4-BE49-F238E27FC236}">
                <a16:creationId xmlns:a16="http://schemas.microsoft.com/office/drawing/2014/main" id="{8A2DED3E-96E1-69AE-059D-934EE878934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329090" y="4602267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 Box 33">
            <a:extLst>
              <a:ext uri="{FF2B5EF4-FFF2-40B4-BE49-F238E27FC236}">
                <a16:creationId xmlns:a16="http://schemas.microsoft.com/office/drawing/2014/main" id="{D2E1A18B-0DCE-AB95-A8D4-7CD3B1122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4264" y="4957146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6177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AVL (Single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1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IQ" dirty="0"/>
          </a:p>
          <a:p>
            <a:pPr marL="404812" lvl="1" indent="0">
              <a:buNone/>
            </a:pPr>
            <a:r>
              <a:rPr lang="en-MY" sz="3000" dirty="0"/>
              <a:t> + &amp; +</a:t>
            </a:r>
          </a:p>
          <a:p>
            <a:pPr marL="404812" lvl="1" indent="0">
              <a:buNone/>
            </a:pPr>
            <a:r>
              <a:rPr lang="en-MY" sz="3000" dirty="0"/>
              <a:t>Turn Right</a:t>
            </a:r>
          </a:p>
          <a:p>
            <a:pPr marL="404812" lvl="1" indent="0">
              <a:buNone/>
            </a:pPr>
            <a:endParaRPr lang="en-MY" sz="3000" dirty="0"/>
          </a:p>
          <a:p>
            <a:pPr marL="404812" lvl="1" indent="0">
              <a:buNone/>
            </a:pPr>
            <a:endParaRPr lang="en-MY" sz="3000" dirty="0"/>
          </a:p>
          <a:p>
            <a:pPr marL="404812" lvl="1" indent="0">
              <a:buNone/>
            </a:pPr>
            <a:endParaRPr lang="en-MY" sz="3000" dirty="0"/>
          </a:p>
          <a:p>
            <a:endParaRPr lang="en-MY" sz="3200" dirty="0"/>
          </a:p>
        </p:txBody>
      </p:sp>
      <p:sp>
        <p:nvSpPr>
          <p:cNvPr id="30" name="Text Box 33">
            <a:extLst>
              <a:ext uri="{FF2B5EF4-FFF2-40B4-BE49-F238E27FC236}">
                <a16:creationId xmlns:a16="http://schemas.microsoft.com/office/drawing/2014/main" id="{76F132EA-6649-06D4-58BD-3E8ACCDF4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777" y="2035892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  2</a:t>
            </a:r>
          </a:p>
        </p:txBody>
      </p:sp>
      <p:sp>
        <p:nvSpPr>
          <p:cNvPr id="3" name="Text Box 33">
            <a:extLst>
              <a:ext uri="{FF2B5EF4-FFF2-40B4-BE49-F238E27FC236}">
                <a16:creationId xmlns:a16="http://schemas.microsoft.com/office/drawing/2014/main" id="{03D1754D-FA78-4D5C-59E4-A14CB36F0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5623" y="2903001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  1</a:t>
            </a:r>
          </a:p>
        </p:txBody>
      </p:sp>
      <p:sp>
        <p:nvSpPr>
          <p:cNvPr id="4" name="Text Box 33">
            <a:extLst>
              <a:ext uri="{FF2B5EF4-FFF2-40B4-BE49-F238E27FC236}">
                <a16:creationId xmlns:a16="http://schemas.microsoft.com/office/drawing/2014/main" id="{EED0BE4F-E6FD-979F-CC88-6C0D3EA95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267" y="3840136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14" name="Text Box 33">
            <a:extLst>
              <a:ext uri="{FF2B5EF4-FFF2-40B4-BE49-F238E27FC236}">
                <a16:creationId xmlns:a16="http://schemas.microsoft.com/office/drawing/2014/main" id="{4A64AAFE-586A-36F9-6E4D-F31A8B0EE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7484" y="2970236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5" name="Text Box 33">
            <a:extLst>
              <a:ext uri="{FF2B5EF4-FFF2-40B4-BE49-F238E27FC236}">
                <a16:creationId xmlns:a16="http://schemas.microsoft.com/office/drawing/2014/main" id="{EED0BE4F-E6FD-979F-CC88-6C0D3EA95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7340" y="3907371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9" name="Text Box 33">
            <a:extLst>
              <a:ext uri="{FF2B5EF4-FFF2-40B4-BE49-F238E27FC236}">
                <a16:creationId xmlns:a16="http://schemas.microsoft.com/office/drawing/2014/main" id="{2BD9ACEC-4B2A-0F4E-444F-8CB480926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398" y="5184085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BECBBAF-AAD4-A30B-AA4B-5B7BCCA393FD}"/>
              </a:ext>
            </a:extLst>
          </p:cNvPr>
          <p:cNvSpPr/>
          <p:nvPr/>
        </p:nvSpPr>
        <p:spPr>
          <a:xfrm>
            <a:off x="8856177" y="2159015"/>
            <a:ext cx="533400" cy="525412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C74AF75-ACD6-9A52-9C14-0949ABD3EDF4}"/>
              </a:ext>
            </a:extLst>
          </p:cNvPr>
          <p:cNvSpPr/>
          <p:nvPr/>
        </p:nvSpPr>
        <p:spPr>
          <a:xfrm>
            <a:off x="7454861" y="2951103"/>
            <a:ext cx="533400" cy="525412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Arrow: Curved Down 21">
            <a:extLst>
              <a:ext uri="{FF2B5EF4-FFF2-40B4-BE49-F238E27FC236}">
                <a16:creationId xmlns:a16="http://schemas.microsoft.com/office/drawing/2014/main" id="{9B766DB9-02C4-9585-F81D-69B726440C18}"/>
              </a:ext>
            </a:extLst>
          </p:cNvPr>
          <p:cNvSpPr/>
          <p:nvPr/>
        </p:nvSpPr>
        <p:spPr>
          <a:xfrm rot="19440549">
            <a:off x="1076152" y="4148534"/>
            <a:ext cx="1524422" cy="9080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E5E7C667-5F36-FA77-12FE-4D2D92A25CEC}"/>
              </a:ext>
            </a:extLst>
          </p:cNvPr>
          <p:cNvSpPr/>
          <p:nvPr/>
        </p:nvSpPr>
        <p:spPr>
          <a:xfrm rot="19440549">
            <a:off x="8910257" y="3330735"/>
            <a:ext cx="1037750" cy="52114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930F8C8-F9AF-72B1-497B-8A4EDE091C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40482" y="5399771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D35F046-129E-3C0E-9A3C-FB86AD1C91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887381" y="447535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D0761EC-615C-AB2A-483D-DB01E5EBD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20581" y="447535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4ECB74A-DF58-9F7B-5A67-DF3BD1E4F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87581" y="358635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011E5EA-BCE0-63FA-F76A-62F6039DA2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53981" y="358635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DA4CC5B-FE9B-D99F-EDE5-F3A992B9B1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0781" y="269735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cxnSp>
        <p:nvCxnSpPr>
          <p:cNvPr id="32" name="AutoShape 11">
            <a:extLst>
              <a:ext uri="{FF2B5EF4-FFF2-40B4-BE49-F238E27FC236}">
                <a16:creationId xmlns:a16="http://schemas.microsoft.com/office/drawing/2014/main" id="{BA5C811E-B28D-FC4C-C855-80A290F6A4EE}"/>
              </a:ext>
            </a:extLst>
          </p:cNvPr>
          <p:cNvCxnSpPr>
            <a:cxnSpLocks noChangeShapeType="1"/>
            <a:stCxn id="31" idx="3"/>
            <a:endCxn id="28" idx="0"/>
          </p:cNvCxnSpPr>
          <p:nvPr/>
        </p:nvCxnSpPr>
        <p:spPr bwMode="auto">
          <a:xfrm flipH="1">
            <a:off x="8544481" y="3041845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AutoShape 12">
            <a:extLst>
              <a:ext uri="{FF2B5EF4-FFF2-40B4-BE49-F238E27FC236}">
                <a16:creationId xmlns:a16="http://schemas.microsoft.com/office/drawing/2014/main" id="{6356103E-C8D3-127A-03DD-59240014B3C1}"/>
              </a:ext>
            </a:extLst>
          </p:cNvPr>
          <p:cNvCxnSpPr>
            <a:cxnSpLocks noChangeShapeType="1"/>
            <a:stCxn id="31" idx="5"/>
            <a:endCxn id="27" idx="0"/>
          </p:cNvCxnSpPr>
          <p:nvPr/>
        </p:nvCxnSpPr>
        <p:spPr bwMode="auto">
          <a:xfrm>
            <a:off x="9746219" y="3041845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AutoShape 15">
            <a:extLst>
              <a:ext uri="{FF2B5EF4-FFF2-40B4-BE49-F238E27FC236}">
                <a16:creationId xmlns:a16="http://schemas.microsoft.com/office/drawing/2014/main" id="{5E9842A6-259C-E129-BA81-0E507454825A}"/>
              </a:ext>
            </a:extLst>
          </p:cNvPr>
          <p:cNvCxnSpPr>
            <a:cxnSpLocks noChangeShapeType="1"/>
            <a:stCxn id="28" idx="3"/>
            <a:endCxn id="26" idx="0"/>
          </p:cNvCxnSpPr>
          <p:nvPr/>
        </p:nvCxnSpPr>
        <p:spPr bwMode="auto">
          <a:xfrm flipH="1">
            <a:off x="8011081" y="3930845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16">
            <a:extLst>
              <a:ext uri="{FF2B5EF4-FFF2-40B4-BE49-F238E27FC236}">
                <a16:creationId xmlns:a16="http://schemas.microsoft.com/office/drawing/2014/main" id="{8C4FB058-F706-0D6E-AC0E-6047A9FC7F49}"/>
              </a:ext>
            </a:extLst>
          </p:cNvPr>
          <p:cNvCxnSpPr>
            <a:cxnSpLocks noChangeShapeType="1"/>
            <a:stCxn id="28" idx="5"/>
            <a:endCxn id="25" idx="0"/>
          </p:cNvCxnSpPr>
          <p:nvPr/>
        </p:nvCxnSpPr>
        <p:spPr bwMode="auto">
          <a:xfrm>
            <a:off x="8679419" y="3930845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15">
            <a:extLst>
              <a:ext uri="{FF2B5EF4-FFF2-40B4-BE49-F238E27FC236}">
                <a16:creationId xmlns:a16="http://schemas.microsoft.com/office/drawing/2014/main" id="{F2E6CDA1-9519-4EC3-A79A-FC5B4588D98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541061" y="4856357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AC05EE5-CDB1-6F2D-FE3E-3135852E2ACC}"/>
              </a:ext>
            </a:extLst>
          </p:cNvPr>
          <p:cNvCxnSpPr>
            <a:stCxn id="21" idx="2"/>
          </p:cNvCxnSpPr>
          <p:nvPr/>
        </p:nvCxnSpPr>
        <p:spPr>
          <a:xfrm flipH="1" flipV="1">
            <a:off x="1868240" y="2697357"/>
            <a:ext cx="5586621" cy="516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FD6E0A59-A4C5-5E25-1CD1-16CECEAF2EB7}"/>
              </a:ext>
            </a:extLst>
          </p:cNvPr>
          <p:cNvCxnSpPr>
            <a:stCxn id="20" idx="1"/>
          </p:cNvCxnSpPr>
          <p:nvPr/>
        </p:nvCxnSpPr>
        <p:spPr>
          <a:xfrm flipH="1">
            <a:off x="1220168" y="2235960"/>
            <a:ext cx="7714124" cy="28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683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AVL (Single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1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IQ" dirty="0"/>
          </a:p>
          <a:p>
            <a:pPr marL="404812" lvl="1" indent="0">
              <a:buNone/>
            </a:pPr>
            <a:r>
              <a:rPr lang="en-MY" sz="3000" dirty="0"/>
              <a:t> + &amp; +</a:t>
            </a:r>
          </a:p>
          <a:p>
            <a:pPr marL="404812" lvl="1" indent="0">
              <a:buNone/>
            </a:pPr>
            <a:r>
              <a:rPr lang="en-MY" sz="3000" dirty="0"/>
              <a:t>Turn Right</a:t>
            </a:r>
          </a:p>
          <a:p>
            <a:pPr marL="404812" lvl="1" indent="0">
              <a:buNone/>
            </a:pPr>
            <a:endParaRPr lang="en-MY" sz="3000" dirty="0"/>
          </a:p>
          <a:p>
            <a:pPr marL="404812" lvl="1" indent="0">
              <a:buNone/>
            </a:pPr>
            <a:endParaRPr lang="en-MY" sz="3000" dirty="0"/>
          </a:p>
          <a:p>
            <a:pPr marL="404812" lvl="1" indent="0">
              <a:buNone/>
            </a:pPr>
            <a:endParaRPr lang="en-MY" sz="3000" dirty="0"/>
          </a:p>
          <a:p>
            <a:endParaRPr lang="en-MY" sz="3200" dirty="0"/>
          </a:p>
        </p:txBody>
      </p:sp>
      <p:sp>
        <p:nvSpPr>
          <p:cNvPr id="22" name="Arrow: Curved Down 21">
            <a:extLst>
              <a:ext uri="{FF2B5EF4-FFF2-40B4-BE49-F238E27FC236}">
                <a16:creationId xmlns:a16="http://schemas.microsoft.com/office/drawing/2014/main" id="{9B766DB9-02C4-9585-F81D-69B726440C18}"/>
              </a:ext>
            </a:extLst>
          </p:cNvPr>
          <p:cNvSpPr/>
          <p:nvPr/>
        </p:nvSpPr>
        <p:spPr>
          <a:xfrm rot="19440549">
            <a:off x="1076152" y="4148534"/>
            <a:ext cx="1524422" cy="9080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4ECB74A-DF58-9F7B-5A67-DF3BD1E4F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733532" y="378244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011E5EA-BCE0-63FA-F76A-62F6039DA2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99932" y="378244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DA4CC5B-FE9B-D99F-EDE5-F3A992B9B1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66732" y="289344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cxnSp>
        <p:nvCxnSpPr>
          <p:cNvPr id="31" name="AutoShape 11">
            <a:extLst>
              <a:ext uri="{FF2B5EF4-FFF2-40B4-BE49-F238E27FC236}">
                <a16:creationId xmlns:a16="http://schemas.microsoft.com/office/drawing/2014/main" id="{BA5C811E-B28D-FC4C-C855-80A290F6A4EE}"/>
              </a:ext>
            </a:extLst>
          </p:cNvPr>
          <p:cNvCxnSpPr>
            <a:cxnSpLocks noChangeShapeType="1"/>
            <a:stCxn id="29" idx="3"/>
            <a:endCxn id="28" idx="0"/>
          </p:cNvCxnSpPr>
          <p:nvPr/>
        </p:nvCxnSpPr>
        <p:spPr bwMode="auto">
          <a:xfrm flipH="1">
            <a:off x="9790432" y="3237931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AutoShape 12">
            <a:extLst>
              <a:ext uri="{FF2B5EF4-FFF2-40B4-BE49-F238E27FC236}">
                <a16:creationId xmlns:a16="http://schemas.microsoft.com/office/drawing/2014/main" id="{6356103E-C8D3-127A-03DD-59240014B3C1}"/>
              </a:ext>
            </a:extLst>
          </p:cNvPr>
          <p:cNvCxnSpPr>
            <a:cxnSpLocks noChangeShapeType="1"/>
            <a:stCxn id="29" idx="5"/>
            <a:endCxn id="27" idx="0"/>
          </p:cNvCxnSpPr>
          <p:nvPr/>
        </p:nvCxnSpPr>
        <p:spPr bwMode="auto">
          <a:xfrm>
            <a:off x="10992170" y="3237931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 Box 33">
            <a:extLst>
              <a:ext uri="{FF2B5EF4-FFF2-40B4-BE49-F238E27FC236}">
                <a16:creationId xmlns:a16="http://schemas.microsoft.com/office/drawing/2014/main" id="{36BFCD16-4F56-1983-9D20-B1826850A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731" y="1819868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  2</a:t>
            </a:r>
          </a:p>
        </p:txBody>
      </p:sp>
      <p:sp>
        <p:nvSpPr>
          <p:cNvPr id="79" name="Text Box 33">
            <a:extLst>
              <a:ext uri="{FF2B5EF4-FFF2-40B4-BE49-F238E27FC236}">
                <a16:creationId xmlns:a16="http://schemas.microsoft.com/office/drawing/2014/main" id="{70C33F23-10F5-326D-AEB2-2F919E568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7577" y="2686977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  1</a:t>
            </a:r>
          </a:p>
        </p:txBody>
      </p:sp>
      <p:sp>
        <p:nvSpPr>
          <p:cNvPr id="80" name="Text Box 33">
            <a:extLst>
              <a:ext uri="{FF2B5EF4-FFF2-40B4-BE49-F238E27FC236}">
                <a16:creationId xmlns:a16="http://schemas.microsoft.com/office/drawing/2014/main" id="{23F0ED36-B7F2-F050-A0BB-6599D77B8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221" y="3624112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81" name="Text Box 33">
            <a:extLst>
              <a:ext uri="{FF2B5EF4-FFF2-40B4-BE49-F238E27FC236}">
                <a16:creationId xmlns:a16="http://schemas.microsoft.com/office/drawing/2014/main" id="{2B8C3969-22CD-C4CC-F195-997364FF0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438" y="2754212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82" name="Text Box 33">
            <a:extLst>
              <a:ext uri="{FF2B5EF4-FFF2-40B4-BE49-F238E27FC236}">
                <a16:creationId xmlns:a16="http://schemas.microsoft.com/office/drawing/2014/main" id="{FBB4807C-FB74-8A23-8A16-4D86B6240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9294" y="3691347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83" name="Text Box 33">
            <a:extLst>
              <a:ext uri="{FF2B5EF4-FFF2-40B4-BE49-F238E27FC236}">
                <a16:creationId xmlns:a16="http://schemas.microsoft.com/office/drawing/2014/main" id="{96B7AC6D-0B96-20C5-3818-AC9DECB14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352" y="4968061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B7D6E90A-5BCB-42D4-4D1C-028C4B6314EA}"/>
              </a:ext>
            </a:extLst>
          </p:cNvPr>
          <p:cNvSpPr/>
          <p:nvPr/>
        </p:nvSpPr>
        <p:spPr>
          <a:xfrm>
            <a:off x="5998131" y="1942991"/>
            <a:ext cx="533400" cy="525412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11C9FA24-5CA9-A67B-A54D-928577100478}"/>
              </a:ext>
            </a:extLst>
          </p:cNvPr>
          <p:cNvSpPr/>
          <p:nvPr/>
        </p:nvSpPr>
        <p:spPr>
          <a:xfrm>
            <a:off x="4596815" y="2735079"/>
            <a:ext cx="533400" cy="525412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F2AF61EA-ED80-E5A7-6791-DE2781102D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82436" y="518374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F9E53AF-E69F-2245-5F06-8824DF678E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9335" y="425933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CF57B83A-1C7E-C53C-BC75-3D6FC9E93B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2535" y="425933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162E01E-2EF6-9AAA-40E0-5C6E1D9DBA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29535" y="337033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C2A5FE4C-62E3-704D-D8D1-1B0D3085D2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95935" y="337033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60E300E8-0A03-724C-4F43-BE32AE0B72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62735" y="248133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cxnSp>
        <p:nvCxnSpPr>
          <p:cNvPr id="93" name="AutoShape 11">
            <a:extLst>
              <a:ext uri="{FF2B5EF4-FFF2-40B4-BE49-F238E27FC236}">
                <a16:creationId xmlns:a16="http://schemas.microsoft.com/office/drawing/2014/main" id="{211CAE7D-A95E-A3D3-0E13-E110E381C192}"/>
              </a:ext>
            </a:extLst>
          </p:cNvPr>
          <p:cNvCxnSpPr>
            <a:cxnSpLocks noChangeShapeType="1"/>
            <a:stCxn id="92" idx="3"/>
            <a:endCxn id="91" idx="0"/>
          </p:cNvCxnSpPr>
          <p:nvPr/>
        </p:nvCxnSpPr>
        <p:spPr bwMode="auto">
          <a:xfrm flipH="1">
            <a:off x="5686435" y="2825821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AutoShape 12">
            <a:extLst>
              <a:ext uri="{FF2B5EF4-FFF2-40B4-BE49-F238E27FC236}">
                <a16:creationId xmlns:a16="http://schemas.microsoft.com/office/drawing/2014/main" id="{EA7C8BAC-43AC-7D00-04D4-61F697E8F564}"/>
              </a:ext>
            </a:extLst>
          </p:cNvPr>
          <p:cNvCxnSpPr>
            <a:cxnSpLocks noChangeShapeType="1"/>
            <a:stCxn id="92" idx="5"/>
            <a:endCxn id="90" idx="0"/>
          </p:cNvCxnSpPr>
          <p:nvPr/>
        </p:nvCxnSpPr>
        <p:spPr bwMode="auto">
          <a:xfrm>
            <a:off x="6888173" y="2825821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AutoShape 15">
            <a:extLst>
              <a:ext uri="{FF2B5EF4-FFF2-40B4-BE49-F238E27FC236}">
                <a16:creationId xmlns:a16="http://schemas.microsoft.com/office/drawing/2014/main" id="{11BDD40D-FEB1-A2AF-53EC-BDA41DB47810}"/>
              </a:ext>
            </a:extLst>
          </p:cNvPr>
          <p:cNvCxnSpPr>
            <a:cxnSpLocks noChangeShapeType="1"/>
            <a:stCxn id="91" idx="3"/>
            <a:endCxn id="89" idx="0"/>
          </p:cNvCxnSpPr>
          <p:nvPr/>
        </p:nvCxnSpPr>
        <p:spPr bwMode="auto">
          <a:xfrm flipH="1">
            <a:off x="5153035" y="3714821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AutoShape 16">
            <a:extLst>
              <a:ext uri="{FF2B5EF4-FFF2-40B4-BE49-F238E27FC236}">
                <a16:creationId xmlns:a16="http://schemas.microsoft.com/office/drawing/2014/main" id="{B9AA1F58-4A25-6A34-BB30-A3A9B42E90D9}"/>
              </a:ext>
            </a:extLst>
          </p:cNvPr>
          <p:cNvCxnSpPr>
            <a:cxnSpLocks noChangeShapeType="1"/>
            <a:stCxn id="91" idx="5"/>
            <a:endCxn id="88" idx="0"/>
          </p:cNvCxnSpPr>
          <p:nvPr/>
        </p:nvCxnSpPr>
        <p:spPr bwMode="auto">
          <a:xfrm>
            <a:off x="5821373" y="3714821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AutoShape 15">
            <a:extLst>
              <a:ext uri="{FF2B5EF4-FFF2-40B4-BE49-F238E27FC236}">
                <a16:creationId xmlns:a16="http://schemas.microsoft.com/office/drawing/2014/main" id="{EC3E96BA-B1E5-0E1C-5316-4F0AD50EBA2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683015" y="4640333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Oval 97">
            <a:extLst>
              <a:ext uri="{FF2B5EF4-FFF2-40B4-BE49-F238E27FC236}">
                <a16:creationId xmlns:a16="http://schemas.microsoft.com/office/drawing/2014/main" id="{7241E042-CB7B-F051-7BEE-63F74A6EF2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97894" y="458898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</a:p>
        </p:txBody>
      </p:sp>
      <p:cxnSp>
        <p:nvCxnSpPr>
          <p:cNvPr id="99" name="AutoShape 15">
            <a:extLst>
              <a:ext uri="{FF2B5EF4-FFF2-40B4-BE49-F238E27FC236}">
                <a16:creationId xmlns:a16="http://schemas.microsoft.com/office/drawing/2014/main" id="{DD9803E2-8296-4CA1-FD1A-FD8D93A1111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198473" y="4045571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Oval 99">
            <a:extLst>
              <a:ext uri="{FF2B5EF4-FFF2-40B4-BE49-F238E27FC236}">
                <a16:creationId xmlns:a16="http://schemas.microsoft.com/office/drawing/2014/main" id="{85166E32-7D44-95F5-604F-A92F6BB159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864504" y="450272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11</a:t>
            </a:r>
          </a:p>
        </p:txBody>
      </p:sp>
      <p:cxnSp>
        <p:nvCxnSpPr>
          <p:cNvPr id="101" name="AutoShape 12">
            <a:extLst>
              <a:ext uri="{FF2B5EF4-FFF2-40B4-BE49-F238E27FC236}">
                <a16:creationId xmlns:a16="http://schemas.microsoft.com/office/drawing/2014/main" id="{97E7514D-9E04-DE6A-0E42-B2CAD10098F1}"/>
              </a:ext>
            </a:extLst>
          </p:cNvPr>
          <p:cNvCxnSpPr>
            <a:cxnSpLocks noChangeShapeType="1"/>
            <a:endCxn id="100" idx="0"/>
          </p:cNvCxnSpPr>
          <p:nvPr/>
        </p:nvCxnSpPr>
        <p:spPr bwMode="auto">
          <a:xfrm>
            <a:off x="12123142" y="395820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4D885449-2F99-A64F-15DE-EA5F5296FE29}"/>
              </a:ext>
            </a:extLst>
          </p:cNvPr>
          <p:cNvSpPr/>
          <p:nvPr/>
        </p:nvSpPr>
        <p:spPr>
          <a:xfrm>
            <a:off x="5821373" y="3714821"/>
            <a:ext cx="1191335" cy="121903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8FB01E-72AF-0D01-E620-9E2DA5E7BCBB}"/>
              </a:ext>
            </a:extLst>
          </p:cNvPr>
          <p:cNvSpPr txBox="1"/>
          <p:nvPr/>
        </p:nvSpPr>
        <p:spPr>
          <a:xfrm>
            <a:off x="6469520" y="4229557"/>
            <a:ext cx="108532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dirty="0"/>
              <a:t>عائم</a:t>
            </a:r>
            <a:endParaRPr lang="en-MY" dirty="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424A46E0-D832-F0FA-4BA9-65DAB7B480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117659" y="462678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ar-IQ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  <a:endParaRPr lang="en-US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05" name="AutoShape 15">
            <a:extLst>
              <a:ext uri="{FF2B5EF4-FFF2-40B4-BE49-F238E27FC236}">
                <a16:creationId xmlns:a16="http://schemas.microsoft.com/office/drawing/2014/main" id="{7BB7AA00-57B4-48EF-BA39-4022F04779C4}"/>
              </a:ext>
            </a:extLst>
          </p:cNvPr>
          <p:cNvCxnSpPr>
            <a:cxnSpLocks noChangeShapeType="1"/>
            <a:endCxn id="104" idx="0"/>
          </p:cNvCxnSpPr>
          <p:nvPr/>
        </p:nvCxnSpPr>
        <p:spPr bwMode="auto">
          <a:xfrm flipH="1">
            <a:off x="11308159" y="4082271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Arrow: Right 105">
            <a:extLst>
              <a:ext uri="{FF2B5EF4-FFF2-40B4-BE49-F238E27FC236}">
                <a16:creationId xmlns:a16="http://schemas.microsoft.com/office/drawing/2014/main" id="{AF8DA4E2-CC7C-A592-1BBB-E9CB77957065}"/>
              </a:ext>
            </a:extLst>
          </p:cNvPr>
          <p:cNvSpPr/>
          <p:nvPr/>
        </p:nvSpPr>
        <p:spPr>
          <a:xfrm>
            <a:off x="8420968" y="3624112"/>
            <a:ext cx="777505" cy="26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38538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78C5A9-959D-B020-0604-CC227D61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 (Single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2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F3273B-22A0-FDE0-1117-CF80004B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4812" lvl="1" indent="0">
              <a:buNone/>
            </a:pPr>
            <a:endParaRPr lang="en-MY" sz="3000" dirty="0"/>
          </a:p>
          <a:p>
            <a:pPr marL="404812" lvl="1" indent="0">
              <a:buNone/>
            </a:pPr>
            <a:r>
              <a:rPr lang="en-MY" sz="3000" dirty="0"/>
              <a:t>- &amp; -</a:t>
            </a:r>
          </a:p>
          <a:p>
            <a:pPr marL="404812" lvl="1" indent="0">
              <a:buNone/>
            </a:pPr>
            <a:r>
              <a:rPr lang="en-MY" sz="3000" dirty="0"/>
              <a:t>Turn Left</a:t>
            </a:r>
          </a:p>
          <a:p>
            <a:pPr marL="404812" lvl="1" indent="0">
              <a:buNone/>
            </a:pPr>
            <a:endParaRPr lang="en-MY" sz="3000" dirty="0"/>
          </a:p>
          <a:p>
            <a:pPr marL="404812" lvl="1" indent="0">
              <a:buNone/>
            </a:pPr>
            <a:endParaRPr lang="en-MY" sz="3000" dirty="0"/>
          </a:p>
          <a:p>
            <a:pPr marL="342900" lvl="1" indent="0">
              <a:buNone/>
            </a:pPr>
            <a:endParaRPr lang="en-MY" dirty="0"/>
          </a:p>
        </p:txBody>
      </p:sp>
      <p:cxnSp>
        <p:nvCxnSpPr>
          <p:cNvPr id="2" name="AutoShape 2">
            <a:extLst>
              <a:ext uri="{FF2B5EF4-FFF2-40B4-BE49-F238E27FC236}">
                <a16:creationId xmlns:a16="http://schemas.microsoft.com/office/drawing/2014/main" id="{F03B1CAD-1852-1D5C-53B3-502F54408BCF}"/>
              </a:ext>
            </a:extLst>
          </p:cNvPr>
          <p:cNvCxnSpPr>
            <a:cxnSpLocks noChangeShapeType="1"/>
            <a:stCxn id="8" idx="5"/>
            <a:endCxn id="4" idx="0"/>
          </p:cNvCxnSpPr>
          <p:nvPr/>
        </p:nvCxnSpPr>
        <p:spPr bwMode="auto">
          <a:xfrm>
            <a:off x="11094442" y="2967187"/>
            <a:ext cx="855662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Oval 4">
            <a:extLst>
              <a:ext uri="{FF2B5EF4-FFF2-40B4-BE49-F238E27FC236}">
                <a16:creationId xmlns:a16="http://schemas.microsoft.com/office/drawing/2014/main" id="{EA343412-89A4-50E7-EB4C-A7053185C8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759604" y="353709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A4CBB5C-EDC4-51EE-9058-66FF5B0ABE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02404" y="437529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81D4B4-C736-CED8-B5DB-186C0FAAEB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02204" y="351169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4EDD0C-E5B4-BF26-1942-538C9D937F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69004" y="2622699"/>
            <a:ext cx="381000" cy="381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10</a:t>
            </a:r>
          </a:p>
        </p:txBody>
      </p:sp>
      <p:cxnSp>
        <p:nvCxnSpPr>
          <p:cNvPr id="9" name="AutoShape 8">
            <a:extLst>
              <a:ext uri="{FF2B5EF4-FFF2-40B4-BE49-F238E27FC236}">
                <a16:creationId xmlns:a16="http://schemas.microsoft.com/office/drawing/2014/main" id="{6BE13ABA-FA68-3765-C6CC-6816C0BABA5E}"/>
              </a:ext>
            </a:extLst>
          </p:cNvPr>
          <p:cNvCxnSpPr>
            <a:cxnSpLocks noChangeShapeType="1"/>
            <a:stCxn id="8" idx="3"/>
            <a:endCxn id="7" idx="0"/>
          </p:cNvCxnSpPr>
          <p:nvPr/>
        </p:nvCxnSpPr>
        <p:spPr bwMode="auto">
          <a:xfrm flipH="1">
            <a:off x="9892704" y="2967187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9">
            <a:extLst>
              <a:ext uri="{FF2B5EF4-FFF2-40B4-BE49-F238E27FC236}">
                <a16:creationId xmlns:a16="http://schemas.microsoft.com/office/drawing/2014/main" id="{7DC08A79-D165-4901-73F3-02DE610A3E11}"/>
              </a:ext>
            </a:extLst>
          </p:cNvPr>
          <p:cNvCxnSpPr>
            <a:cxnSpLocks noChangeShapeType="1"/>
            <a:stCxn id="4" idx="3"/>
            <a:endCxn id="6" idx="0"/>
          </p:cNvCxnSpPr>
          <p:nvPr/>
        </p:nvCxnSpPr>
        <p:spPr bwMode="auto">
          <a:xfrm flipH="1">
            <a:off x="11492904" y="3881587"/>
            <a:ext cx="3222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C9600BBC-5544-A47A-870E-50EFB8001D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293004" y="437529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20</a:t>
            </a:r>
          </a:p>
        </p:txBody>
      </p:sp>
      <p:cxnSp>
        <p:nvCxnSpPr>
          <p:cNvPr id="14" name="AutoShape 13">
            <a:extLst>
              <a:ext uri="{FF2B5EF4-FFF2-40B4-BE49-F238E27FC236}">
                <a16:creationId xmlns:a16="http://schemas.microsoft.com/office/drawing/2014/main" id="{F67427F0-0E1B-7B19-1E3D-AF344ECB3336}"/>
              </a:ext>
            </a:extLst>
          </p:cNvPr>
          <p:cNvCxnSpPr>
            <a:cxnSpLocks noChangeShapeType="1"/>
            <a:stCxn id="4" idx="5"/>
            <a:endCxn id="11" idx="0"/>
          </p:cNvCxnSpPr>
          <p:nvPr/>
        </p:nvCxnSpPr>
        <p:spPr bwMode="auto">
          <a:xfrm>
            <a:off x="12085042" y="3881587"/>
            <a:ext cx="398462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 Box 15">
            <a:extLst>
              <a:ext uri="{FF2B5EF4-FFF2-40B4-BE49-F238E27FC236}">
                <a16:creationId xmlns:a16="http://schemas.microsoft.com/office/drawing/2014/main" id="{FD30493B-9B6C-C985-C9DA-1614E4F44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10808" y="4023104"/>
            <a:ext cx="5693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570F5D5C-94BE-05BE-20A6-971342B61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23431" y="3856583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271780BC-C491-E96B-38EA-DCD312E75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7557" y="3003699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F8BECBD7-3811-DDD9-2919-E00EEB8BA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03042" y="3102965"/>
            <a:ext cx="6848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C6E7E58-5334-8DB4-1A8E-AEDC7F1F76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864504" y="530081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cxnSp>
        <p:nvCxnSpPr>
          <p:cNvPr id="22" name="AutoShape 21">
            <a:extLst>
              <a:ext uri="{FF2B5EF4-FFF2-40B4-BE49-F238E27FC236}">
                <a16:creationId xmlns:a16="http://schemas.microsoft.com/office/drawing/2014/main" id="{B93FD1A7-6CA6-B2C7-8A15-9CD727790251}"/>
              </a:ext>
            </a:extLst>
          </p:cNvPr>
          <p:cNvCxnSpPr>
            <a:cxnSpLocks noChangeShapeType="1"/>
            <a:stCxn id="11" idx="5"/>
            <a:endCxn id="21" idx="0"/>
          </p:cNvCxnSpPr>
          <p:nvPr/>
        </p:nvCxnSpPr>
        <p:spPr bwMode="auto">
          <a:xfrm>
            <a:off x="12618442" y="4719787"/>
            <a:ext cx="436562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 Box 22">
            <a:extLst>
              <a:ext uri="{FF2B5EF4-FFF2-40B4-BE49-F238E27FC236}">
                <a16:creationId xmlns:a16="http://schemas.microsoft.com/office/drawing/2014/main" id="{B1D6A172-8D8A-0C55-E58F-1FC3F196C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02039" y="4813909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5" name="Text Box 33">
            <a:extLst>
              <a:ext uri="{FF2B5EF4-FFF2-40B4-BE49-F238E27FC236}">
                <a16:creationId xmlns:a16="http://schemas.microsoft.com/office/drawing/2014/main" id="{155DADA5-E7D9-ED47-00D7-E3DE301DB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7104" y="2193731"/>
            <a:ext cx="137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C9D0707-3CE4-BBD3-683E-CD1258266AD9}"/>
              </a:ext>
            </a:extLst>
          </p:cNvPr>
          <p:cNvSpPr/>
          <p:nvPr/>
        </p:nvSpPr>
        <p:spPr>
          <a:xfrm>
            <a:off x="11157272" y="2374032"/>
            <a:ext cx="401637" cy="376254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F86131-C22C-B1AD-FF89-411B94791B96}"/>
              </a:ext>
            </a:extLst>
          </p:cNvPr>
          <p:cNvSpPr/>
          <p:nvPr/>
        </p:nvSpPr>
        <p:spPr>
          <a:xfrm>
            <a:off x="12195795" y="3293922"/>
            <a:ext cx="401637" cy="376254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FD66F5A-2CD7-089F-DCA0-F92308A8AFB7}"/>
              </a:ext>
            </a:extLst>
          </p:cNvPr>
          <p:cNvCxnSpPr>
            <a:cxnSpLocks/>
          </p:cNvCxnSpPr>
          <p:nvPr/>
        </p:nvCxnSpPr>
        <p:spPr>
          <a:xfrm flipH="1">
            <a:off x="895038" y="2444918"/>
            <a:ext cx="10281939" cy="455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EFF4D29-9BAD-5235-BD6F-1417BC08DDC7}"/>
              </a:ext>
            </a:extLst>
          </p:cNvPr>
          <p:cNvCxnSpPr>
            <a:stCxn id="29" idx="2"/>
          </p:cNvCxnSpPr>
          <p:nvPr/>
        </p:nvCxnSpPr>
        <p:spPr>
          <a:xfrm flipH="1" flipV="1">
            <a:off x="1652216" y="2967187"/>
            <a:ext cx="10543579" cy="51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row: Curved Right 35">
            <a:extLst>
              <a:ext uri="{FF2B5EF4-FFF2-40B4-BE49-F238E27FC236}">
                <a16:creationId xmlns:a16="http://schemas.microsoft.com/office/drawing/2014/main" id="{C967777C-68BD-12A5-7F00-7CA123416BFE}"/>
              </a:ext>
            </a:extLst>
          </p:cNvPr>
          <p:cNvSpPr/>
          <p:nvPr/>
        </p:nvSpPr>
        <p:spPr>
          <a:xfrm rot="7239273">
            <a:off x="1542808" y="3587588"/>
            <a:ext cx="648072" cy="12586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7" name="Arrow: Curved Right 36">
            <a:extLst>
              <a:ext uri="{FF2B5EF4-FFF2-40B4-BE49-F238E27FC236}">
                <a16:creationId xmlns:a16="http://schemas.microsoft.com/office/drawing/2014/main" id="{8491D987-5120-E481-CB54-50BCFC926585}"/>
              </a:ext>
            </a:extLst>
          </p:cNvPr>
          <p:cNvSpPr/>
          <p:nvPr/>
        </p:nvSpPr>
        <p:spPr>
          <a:xfrm rot="7239273">
            <a:off x="10847928" y="2903390"/>
            <a:ext cx="471414" cy="104550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65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78C5A9-959D-B020-0604-CC227D61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 (Single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2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F3273B-22A0-FDE0-1117-CF80004B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4812" lvl="1" indent="0">
              <a:buNone/>
            </a:pPr>
            <a:endParaRPr lang="en-MY" sz="3000" dirty="0"/>
          </a:p>
          <a:p>
            <a:pPr marL="404812" lvl="1" indent="0">
              <a:buNone/>
            </a:pPr>
            <a:r>
              <a:rPr lang="en-MY" sz="3000" dirty="0"/>
              <a:t>- &amp; -</a:t>
            </a:r>
          </a:p>
          <a:p>
            <a:pPr marL="404812" lvl="1" indent="0">
              <a:buNone/>
            </a:pPr>
            <a:r>
              <a:rPr lang="en-MY" sz="3000" dirty="0"/>
              <a:t>Turn Left</a:t>
            </a:r>
          </a:p>
          <a:p>
            <a:pPr marL="404812" lvl="1" indent="0">
              <a:buNone/>
            </a:pPr>
            <a:endParaRPr lang="en-MY" sz="3000" dirty="0"/>
          </a:p>
          <a:p>
            <a:pPr marL="404812" lvl="1" indent="0">
              <a:buNone/>
            </a:pPr>
            <a:endParaRPr lang="en-MY" sz="3000" dirty="0"/>
          </a:p>
          <a:p>
            <a:pPr marL="342900" lvl="1" indent="0">
              <a:buNone/>
            </a:pPr>
            <a:endParaRPr lang="en-MY" dirty="0"/>
          </a:p>
        </p:txBody>
      </p:sp>
      <p:cxnSp>
        <p:nvCxnSpPr>
          <p:cNvPr id="2" name="AutoShape 2">
            <a:extLst>
              <a:ext uri="{FF2B5EF4-FFF2-40B4-BE49-F238E27FC236}">
                <a16:creationId xmlns:a16="http://schemas.microsoft.com/office/drawing/2014/main" id="{F03B1CAD-1852-1D5C-53B3-502F54408BCF}"/>
              </a:ext>
            </a:extLst>
          </p:cNvPr>
          <p:cNvCxnSpPr>
            <a:cxnSpLocks noChangeShapeType="1"/>
            <a:stCxn id="8" idx="5"/>
            <a:endCxn id="4" idx="0"/>
          </p:cNvCxnSpPr>
          <p:nvPr/>
        </p:nvCxnSpPr>
        <p:spPr bwMode="auto">
          <a:xfrm>
            <a:off x="5095285" y="2967187"/>
            <a:ext cx="855662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Oval 4">
            <a:extLst>
              <a:ext uri="{FF2B5EF4-FFF2-40B4-BE49-F238E27FC236}">
                <a16:creationId xmlns:a16="http://schemas.microsoft.com/office/drawing/2014/main" id="{EA343412-89A4-50E7-EB4C-A7053185C8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60447" y="353709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A4CBB5C-EDC4-51EE-9058-66FF5B0ABE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247" y="437529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81D4B4-C736-CED8-B5DB-186C0FAAEB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03047" y="351169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4EDD0C-E5B4-BF26-1942-538C9D937F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69847" y="2622699"/>
            <a:ext cx="381000" cy="381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10</a:t>
            </a:r>
          </a:p>
        </p:txBody>
      </p:sp>
      <p:cxnSp>
        <p:nvCxnSpPr>
          <p:cNvPr id="9" name="AutoShape 8">
            <a:extLst>
              <a:ext uri="{FF2B5EF4-FFF2-40B4-BE49-F238E27FC236}">
                <a16:creationId xmlns:a16="http://schemas.microsoft.com/office/drawing/2014/main" id="{6BE13ABA-FA68-3765-C6CC-6816C0BABA5E}"/>
              </a:ext>
            </a:extLst>
          </p:cNvPr>
          <p:cNvCxnSpPr>
            <a:cxnSpLocks noChangeShapeType="1"/>
            <a:stCxn id="8" idx="3"/>
            <a:endCxn id="7" idx="0"/>
          </p:cNvCxnSpPr>
          <p:nvPr/>
        </p:nvCxnSpPr>
        <p:spPr bwMode="auto">
          <a:xfrm flipH="1">
            <a:off x="3893547" y="2967187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9">
            <a:extLst>
              <a:ext uri="{FF2B5EF4-FFF2-40B4-BE49-F238E27FC236}">
                <a16:creationId xmlns:a16="http://schemas.microsoft.com/office/drawing/2014/main" id="{7DC08A79-D165-4901-73F3-02DE610A3E11}"/>
              </a:ext>
            </a:extLst>
          </p:cNvPr>
          <p:cNvCxnSpPr>
            <a:cxnSpLocks noChangeShapeType="1"/>
            <a:stCxn id="4" idx="3"/>
            <a:endCxn id="6" idx="0"/>
          </p:cNvCxnSpPr>
          <p:nvPr/>
        </p:nvCxnSpPr>
        <p:spPr bwMode="auto">
          <a:xfrm flipH="1">
            <a:off x="5493747" y="3881587"/>
            <a:ext cx="3222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C9600BBC-5544-A47A-870E-50EFB8001D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93847" y="437529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20</a:t>
            </a:r>
          </a:p>
        </p:txBody>
      </p:sp>
      <p:cxnSp>
        <p:nvCxnSpPr>
          <p:cNvPr id="14" name="AutoShape 13">
            <a:extLst>
              <a:ext uri="{FF2B5EF4-FFF2-40B4-BE49-F238E27FC236}">
                <a16:creationId xmlns:a16="http://schemas.microsoft.com/office/drawing/2014/main" id="{F67427F0-0E1B-7B19-1E3D-AF344ECB3336}"/>
              </a:ext>
            </a:extLst>
          </p:cNvPr>
          <p:cNvCxnSpPr>
            <a:cxnSpLocks noChangeShapeType="1"/>
            <a:stCxn id="4" idx="5"/>
            <a:endCxn id="11" idx="0"/>
          </p:cNvCxnSpPr>
          <p:nvPr/>
        </p:nvCxnSpPr>
        <p:spPr bwMode="auto">
          <a:xfrm>
            <a:off x="6085885" y="3881587"/>
            <a:ext cx="398462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 Box 15">
            <a:extLst>
              <a:ext uri="{FF2B5EF4-FFF2-40B4-BE49-F238E27FC236}">
                <a16:creationId xmlns:a16="http://schemas.microsoft.com/office/drawing/2014/main" id="{FD30493B-9B6C-C985-C9DA-1614E4F44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1651" y="4023104"/>
            <a:ext cx="5693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570F5D5C-94BE-05BE-20A6-971342B61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274" y="3856583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271780BC-C491-E96B-38EA-DCD312E75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400" y="3003699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F8BECBD7-3811-DDD9-2919-E00EEB8BA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3885" y="3102965"/>
            <a:ext cx="6848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C6E7E58-5334-8DB4-1A8E-AEDC7F1F76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65347" y="530081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cxnSp>
        <p:nvCxnSpPr>
          <p:cNvPr id="22" name="AutoShape 21">
            <a:extLst>
              <a:ext uri="{FF2B5EF4-FFF2-40B4-BE49-F238E27FC236}">
                <a16:creationId xmlns:a16="http://schemas.microsoft.com/office/drawing/2014/main" id="{B93FD1A7-6CA6-B2C7-8A15-9CD727790251}"/>
              </a:ext>
            </a:extLst>
          </p:cNvPr>
          <p:cNvCxnSpPr>
            <a:cxnSpLocks noChangeShapeType="1"/>
            <a:stCxn id="11" idx="5"/>
            <a:endCxn id="21" idx="0"/>
          </p:cNvCxnSpPr>
          <p:nvPr/>
        </p:nvCxnSpPr>
        <p:spPr bwMode="auto">
          <a:xfrm>
            <a:off x="6619285" y="4719787"/>
            <a:ext cx="436562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 Box 22">
            <a:extLst>
              <a:ext uri="{FF2B5EF4-FFF2-40B4-BE49-F238E27FC236}">
                <a16:creationId xmlns:a16="http://schemas.microsoft.com/office/drawing/2014/main" id="{B1D6A172-8D8A-0C55-E58F-1FC3F196C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2882" y="4813909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5" name="Text Box 33">
            <a:extLst>
              <a:ext uri="{FF2B5EF4-FFF2-40B4-BE49-F238E27FC236}">
                <a16:creationId xmlns:a16="http://schemas.microsoft.com/office/drawing/2014/main" id="{155DADA5-E7D9-ED47-00D7-E3DE301DB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7947" y="2193731"/>
            <a:ext cx="137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C9D0707-3CE4-BBD3-683E-CD1258266AD9}"/>
              </a:ext>
            </a:extLst>
          </p:cNvPr>
          <p:cNvSpPr/>
          <p:nvPr/>
        </p:nvSpPr>
        <p:spPr>
          <a:xfrm>
            <a:off x="5158115" y="2374032"/>
            <a:ext cx="401637" cy="376254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F86131-C22C-B1AD-FF89-411B94791B96}"/>
              </a:ext>
            </a:extLst>
          </p:cNvPr>
          <p:cNvSpPr/>
          <p:nvPr/>
        </p:nvSpPr>
        <p:spPr>
          <a:xfrm>
            <a:off x="6196638" y="3293922"/>
            <a:ext cx="401637" cy="376254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6" name="Arrow: Curved Right 35">
            <a:extLst>
              <a:ext uri="{FF2B5EF4-FFF2-40B4-BE49-F238E27FC236}">
                <a16:creationId xmlns:a16="http://schemas.microsoft.com/office/drawing/2014/main" id="{C967777C-68BD-12A5-7F00-7CA123416BFE}"/>
              </a:ext>
            </a:extLst>
          </p:cNvPr>
          <p:cNvSpPr/>
          <p:nvPr/>
        </p:nvSpPr>
        <p:spPr>
          <a:xfrm rot="7239273">
            <a:off x="1542808" y="3587588"/>
            <a:ext cx="648072" cy="12586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37" name="Arrow: Curved Right 36">
            <a:extLst>
              <a:ext uri="{FF2B5EF4-FFF2-40B4-BE49-F238E27FC236}">
                <a16:creationId xmlns:a16="http://schemas.microsoft.com/office/drawing/2014/main" id="{8491D987-5120-E481-CB54-50BCFC926585}"/>
              </a:ext>
            </a:extLst>
          </p:cNvPr>
          <p:cNvSpPr/>
          <p:nvPr/>
        </p:nvSpPr>
        <p:spPr>
          <a:xfrm rot="7239273">
            <a:off x="4848771" y="2903390"/>
            <a:ext cx="471414" cy="104550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cxnSp>
        <p:nvCxnSpPr>
          <p:cNvPr id="12" name="AutoShape 2">
            <a:extLst>
              <a:ext uri="{FF2B5EF4-FFF2-40B4-BE49-F238E27FC236}">
                <a16:creationId xmlns:a16="http://schemas.microsoft.com/office/drawing/2014/main" id="{83A6D4AC-51A3-1636-E6DF-5CBA8BA70CBC}"/>
              </a:ext>
            </a:extLst>
          </p:cNvPr>
          <p:cNvCxnSpPr>
            <a:cxnSpLocks noChangeShapeType="1"/>
            <a:stCxn id="24" idx="5"/>
            <a:endCxn id="13" idx="0"/>
          </p:cNvCxnSpPr>
          <p:nvPr/>
        </p:nvCxnSpPr>
        <p:spPr bwMode="auto">
          <a:xfrm>
            <a:off x="11071949" y="3259807"/>
            <a:ext cx="855662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4">
            <a:extLst>
              <a:ext uri="{FF2B5EF4-FFF2-40B4-BE49-F238E27FC236}">
                <a16:creationId xmlns:a16="http://schemas.microsoft.com/office/drawing/2014/main" id="{E9EB3767-4086-BC8D-A430-9D7F8A65A5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737111" y="382971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382B0CA-B6E0-E5A8-7F1F-BC5474CF7B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79711" y="380431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latin typeface="Times New Roman" panose="02020603050405020304" pitchFamily="18" charset="0"/>
              </a:rPr>
              <a:t>10</a:t>
            </a:r>
            <a:endParaRPr lang="en-US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2359E3C-8B79-B64E-FA2C-5A9321F8DC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46511" y="2915319"/>
            <a:ext cx="381000" cy="381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15</a:t>
            </a:r>
          </a:p>
        </p:txBody>
      </p:sp>
      <p:cxnSp>
        <p:nvCxnSpPr>
          <p:cNvPr id="26" name="AutoShape 8">
            <a:extLst>
              <a:ext uri="{FF2B5EF4-FFF2-40B4-BE49-F238E27FC236}">
                <a16:creationId xmlns:a16="http://schemas.microsoft.com/office/drawing/2014/main" id="{61061769-E8AE-5DBA-9D59-6A22E570CBC2}"/>
              </a:ext>
            </a:extLst>
          </p:cNvPr>
          <p:cNvCxnSpPr>
            <a:cxnSpLocks noChangeShapeType="1"/>
            <a:stCxn id="24" idx="3"/>
            <a:endCxn id="20" idx="0"/>
          </p:cNvCxnSpPr>
          <p:nvPr/>
        </p:nvCxnSpPr>
        <p:spPr bwMode="auto">
          <a:xfrm flipH="1">
            <a:off x="9870211" y="3259807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B779DF5D-7DD0-FC79-1354-6AE0A7C8EB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270511" y="466791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cxnSp>
        <p:nvCxnSpPr>
          <p:cNvPr id="31" name="AutoShape 13">
            <a:extLst>
              <a:ext uri="{FF2B5EF4-FFF2-40B4-BE49-F238E27FC236}">
                <a16:creationId xmlns:a16="http://schemas.microsoft.com/office/drawing/2014/main" id="{401EA40C-7CCE-23D0-A067-B7FC56A86148}"/>
              </a:ext>
            </a:extLst>
          </p:cNvPr>
          <p:cNvCxnSpPr>
            <a:cxnSpLocks noChangeShapeType="1"/>
            <a:stCxn id="13" idx="5"/>
            <a:endCxn id="30" idx="0"/>
          </p:cNvCxnSpPr>
          <p:nvPr/>
        </p:nvCxnSpPr>
        <p:spPr bwMode="auto">
          <a:xfrm>
            <a:off x="12062549" y="4174207"/>
            <a:ext cx="398462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0CBA9997-3BC7-4EA1-71AB-D82E7CAC8E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05747" y="4590471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719FA55-8725-6C14-E47F-2EDF4AC2D6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00208" y="458532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12</a:t>
            </a:r>
          </a:p>
        </p:txBody>
      </p:sp>
      <p:cxnSp>
        <p:nvCxnSpPr>
          <p:cNvPr id="52" name="AutoShape 13">
            <a:extLst>
              <a:ext uri="{FF2B5EF4-FFF2-40B4-BE49-F238E27FC236}">
                <a16:creationId xmlns:a16="http://schemas.microsoft.com/office/drawing/2014/main" id="{226E6B2E-01A0-2A60-82DF-C1584006DE5D}"/>
              </a:ext>
            </a:extLst>
          </p:cNvPr>
          <p:cNvCxnSpPr>
            <a:cxnSpLocks noChangeShapeType="1"/>
            <a:endCxn id="51" idx="0"/>
          </p:cNvCxnSpPr>
          <p:nvPr/>
        </p:nvCxnSpPr>
        <p:spPr bwMode="auto">
          <a:xfrm>
            <a:off x="9992246" y="4091608"/>
            <a:ext cx="398462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AutoShape 9">
            <a:extLst>
              <a:ext uri="{FF2B5EF4-FFF2-40B4-BE49-F238E27FC236}">
                <a16:creationId xmlns:a16="http://schemas.microsoft.com/office/drawing/2014/main" id="{70263360-DE7A-B811-D137-8ED447A50BC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394849" y="4131618"/>
            <a:ext cx="3222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1C81D387-63E8-CCCD-3BCE-66D3BA0EE56F}"/>
              </a:ext>
            </a:extLst>
          </p:cNvPr>
          <p:cNvSpPr/>
          <p:nvPr/>
        </p:nvSpPr>
        <p:spPr>
          <a:xfrm>
            <a:off x="7518380" y="3727599"/>
            <a:ext cx="902915" cy="295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A0BE8004-E093-7E52-C117-CFA01E5281E1}"/>
              </a:ext>
            </a:extLst>
          </p:cNvPr>
          <p:cNvSpPr/>
          <p:nvPr/>
        </p:nvSpPr>
        <p:spPr>
          <a:xfrm>
            <a:off x="4959149" y="4058404"/>
            <a:ext cx="1191335" cy="121903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072237E-EA0C-A025-52CF-8B425C866FE2}"/>
              </a:ext>
            </a:extLst>
          </p:cNvPr>
          <p:cNvSpPr txBox="1"/>
          <p:nvPr/>
        </p:nvSpPr>
        <p:spPr>
          <a:xfrm>
            <a:off x="5277980" y="4928413"/>
            <a:ext cx="108532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dirty="0"/>
              <a:t>عائم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65557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401D-F032-E5B0-A9C2-2EAEBCFC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 (Double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1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0970-0177-9C40-B31C-8FD65E4E6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A71AA-9BE7-FB0E-5544-3E1F02D951D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5" name="Oval 40">
            <a:extLst>
              <a:ext uri="{FF2B5EF4-FFF2-40B4-BE49-F238E27FC236}">
                <a16:creationId xmlns:a16="http://schemas.microsoft.com/office/drawing/2014/main" id="{1926E140-FD71-6ACC-948E-64D2747A40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41579" y="350749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39" name="Oval 44">
            <a:extLst>
              <a:ext uri="{FF2B5EF4-FFF2-40B4-BE49-F238E27FC236}">
                <a16:creationId xmlns:a16="http://schemas.microsoft.com/office/drawing/2014/main" id="{1205EFA6-CFF5-0590-25B2-A0DA2A1E29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91108" y="35163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cxnSp>
        <p:nvCxnSpPr>
          <p:cNvPr id="41" name="AutoShape 46">
            <a:extLst>
              <a:ext uri="{FF2B5EF4-FFF2-40B4-BE49-F238E27FC236}">
                <a16:creationId xmlns:a16="http://schemas.microsoft.com/office/drawing/2014/main" id="{4ED36963-007C-6BE2-066E-E5356F934884}"/>
              </a:ext>
            </a:extLst>
          </p:cNvPr>
          <p:cNvCxnSpPr>
            <a:cxnSpLocks noChangeShapeType="1"/>
            <a:endCxn id="39" idx="0"/>
          </p:cNvCxnSpPr>
          <p:nvPr/>
        </p:nvCxnSpPr>
        <p:spPr bwMode="auto">
          <a:xfrm flipH="1">
            <a:off x="6381608" y="2971800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47">
            <a:extLst>
              <a:ext uri="{FF2B5EF4-FFF2-40B4-BE49-F238E27FC236}">
                <a16:creationId xmlns:a16="http://schemas.microsoft.com/office/drawing/2014/main" id="{0FB4583E-7FC4-3AE6-EDD7-2F5631A916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83346" y="2971800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Oval 53">
            <a:extLst>
              <a:ext uri="{FF2B5EF4-FFF2-40B4-BE49-F238E27FC236}">
                <a16:creationId xmlns:a16="http://schemas.microsoft.com/office/drawing/2014/main" id="{F278FA39-7E0F-6FFC-6617-2878B9B4B3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03102" y="44037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2" name="Oval 69">
            <a:extLst>
              <a:ext uri="{FF2B5EF4-FFF2-40B4-BE49-F238E27FC236}">
                <a16:creationId xmlns:a16="http://schemas.microsoft.com/office/drawing/2014/main" id="{320ED067-3CB8-2DE7-5969-D183AA1E34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5772" y="53054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45</a:t>
            </a:r>
          </a:p>
        </p:txBody>
      </p:sp>
      <p:cxnSp>
        <p:nvCxnSpPr>
          <p:cNvPr id="53" name="AutoShape 70">
            <a:extLst>
              <a:ext uri="{FF2B5EF4-FFF2-40B4-BE49-F238E27FC236}">
                <a16:creationId xmlns:a16="http://schemas.microsoft.com/office/drawing/2014/main" id="{0CC4163C-1B91-A12B-0B20-7E078A56CF42}"/>
              </a:ext>
            </a:extLst>
          </p:cNvPr>
          <p:cNvCxnSpPr>
            <a:cxnSpLocks noChangeShapeType="1"/>
            <a:stCxn id="48" idx="5"/>
          </p:cNvCxnSpPr>
          <p:nvPr/>
        </p:nvCxnSpPr>
        <p:spPr bwMode="auto">
          <a:xfrm>
            <a:off x="6828539" y="4748213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Oval 76">
            <a:extLst>
              <a:ext uri="{FF2B5EF4-FFF2-40B4-BE49-F238E27FC236}">
                <a16:creationId xmlns:a16="http://schemas.microsoft.com/office/drawing/2014/main" id="{0F841A8F-CDF0-82E5-71D4-BCB6932397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90364" y="530542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35</a:t>
            </a:r>
          </a:p>
        </p:txBody>
      </p:sp>
      <p:cxnSp>
        <p:nvCxnSpPr>
          <p:cNvPr id="59" name="AutoShape 77">
            <a:extLst>
              <a:ext uri="{FF2B5EF4-FFF2-40B4-BE49-F238E27FC236}">
                <a16:creationId xmlns:a16="http://schemas.microsoft.com/office/drawing/2014/main" id="{0E04D4EF-2975-C3EC-A12B-BD037AA74D82}"/>
              </a:ext>
            </a:extLst>
          </p:cNvPr>
          <p:cNvCxnSpPr>
            <a:cxnSpLocks noChangeShapeType="1"/>
            <a:stCxn id="48" idx="3"/>
            <a:endCxn id="58" idx="0"/>
          </p:cNvCxnSpPr>
          <p:nvPr/>
        </p:nvCxnSpPr>
        <p:spPr bwMode="auto">
          <a:xfrm flipH="1">
            <a:off x="6380864" y="4748213"/>
            <a:ext cx="17780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Oval 69">
            <a:extLst>
              <a:ext uri="{FF2B5EF4-FFF2-40B4-BE49-F238E27FC236}">
                <a16:creationId xmlns:a16="http://schemas.microsoft.com/office/drawing/2014/main" id="{98B8D904-FAE0-D397-D9F7-30A5FAFC8B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57909" y="2609651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50</a:t>
            </a:r>
          </a:p>
        </p:txBody>
      </p:sp>
      <p:cxnSp>
        <p:nvCxnSpPr>
          <p:cNvPr id="67" name="AutoShape 52">
            <a:extLst>
              <a:ext uri="{FF2B5EF4-FFF2-40B4-BE49-F238E27FC236}">
                <a16:creationId xmlns:a16="http://schemas.microsoft.com/office/drawing/2014/main" id="{BC5337AB-71AE-2EE4-90E1-C07EC29075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81713" y="5636096"/>
            <a:ext cx="13176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Oval 53">
            <a:extLst>
              <a:ext uri="{FF2B5EF4-FFF2-40B4-BE49-F238E27FC236}">
                <a16:creationId xmlns:a16="http://schemas.microsoft.com/office/drawing/2014/main" id="{51846AFB-3CF3-2B73-6D46-C411599E29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2656" y="43068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20</a:t>
            </a:r>
          </a:p>
        </p:txBody>
      </p:sp>
      <p:cxnSp>
        <p:nvCxnSpPr>
          <p:cNvPr id="79" name="AutoShape 54">
            <a:extLst>
              <a:ext uri="{FF2B5EF4-FFF2-40B4-BE49-F238E27FC236}">
                <a16:creationId xmlns:a16="http://schemas.microsoft.com/office/drawing/2014/main" id="{23A3D8BF-6283-7478-B8AF-ACFFC6240D89}"/>
              </a:ext>
            </a:extLst>
          </p:cNvPr>
          <p:cNvCxnSpPr>
            <a:cxnSpLocks noChangeShapeType="1"/>
            <a:endCxn id="78" idx="0"/>
          </p:cNvCxnSpPr>
          <p:nvPr/>
        </p:nvCxnSpPr>
        <p:spPr bwMode="auto">
          <a:xfrm flipH="1">
            <a:off x="5803156" y="3763888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AutoShape 70">
            <a:extLst>
              <a:ext uri="{FF2B5EF4-FFF2-40B4-BE49-F238E27FC236}">
                <a16:creationId xmlns:a16="http://schemas.microsoft.com/office/drawing/2014/main" id="{73DCD809-5206-97CB-BBA2-B1293D81282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40004" y="3835896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Oval 69">
            <a:extLst>
              <a:ext uri="{FF2B5EF4-FFF2-40B4-BE49-F238E27FC236}">
                <a16:creationId xmlns:a16="http://schemas.microsoft.com/office/drawing/2014/main" id="{2FA68A27-BF3E-816B-31AD-16ED64D408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90401" y="6169496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1468909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401D-F032-E5B0-A9C2-2EAEBCFC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 (Double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1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0970-0177-9C40-B31C-8FD65E4E6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000" dirty="0"/>
              <a:t>   + &amp; -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Turn Left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Turn Right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0" indent="0">
              <a:buNone/>
            </a:pPr>
            <a:endParaRPr lang="en-MY" sz="3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A71AA-9BE7-FB0E-5544-3E1F02D951D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5" name="Oval 40">
            <a:extLst>
              <a:ext uri="{FF2B5EF4-FFF2-40B4-BE49-F238E27FC236}">
                <a16:creationId xmlns:a16="http://schemas.microsoft.com/office/drawing/2014/main" id="{1926E140-FD71-6ACC-948E-64D2747A40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76978" y="334177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70</a:t>
            </a:r>
          </a:p>
        </p:txBody>
      </p:sp>
      <p:cxnSp>
        <p:nvCxnSpPr>
          <p:cNvPr id="41" name="AutoShape 46">
            <a:extLst>
              <a:ext uri="{FF2B5EF4-FFF2-40B4-BE49-F238E27FC236}">
                <a16:creationId xmlns:a16="http://schemas.microsoft.com/office/drawing/2014/main" id="{4ED36963-007C-6BE2-066E-E5356F93488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617007" y="2806080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47">
            <a:extLst>
              <a:ext uri="{FF2B5EF4-FFF2-40B4-BE49-F238E27FC236}">
                <a16:creationId xmlns:a16="http://schemas.microsoft.com/office/drawing/2014/main" id="{0FB4583E-7FC4-3AE6-EDD7-2F5631A916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818745" y="2806080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Oval 53">
            <a:extLst>
              <a:ext uri="{FF2B5EF4-FFF2-40B4-BE49-F238E27FC236}">
                <a16:creationId xmlns:a16="http://schemas.microsoft.com/office/drawing/2014/main" id="{F278FA39-7E0F-6FFC-6617-2878B9B4B3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38501" y="42380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2" name="Oval 69">
            <a:extLst>
              <a:ext uri="{FF2B5EF4-FFF2-40B4-BE49-F238E27FC236}">
                <a16:creationId xmlns:a16="http://schemas.microsoft.com/office/drawing/2014/main" id="{320ED067-3CB8-2DE7-5969-D183AA1E34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31171" y="51397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45</a:t>
            </a:r>
          </a:p>
        </p:txBody>
      </p:sp>
      <p:cxnSp>
        <p:nvCxnSpPr>
          <p:cNvPr id="53" name="AutoShape 70">
            <a:extLst>
              <a:ext uri="{FF2B5EF4-FFF2-40B4-BE49-F238E27FC236}">
                <a16:creationId xmlns:a16="http://schemas.microsoft.com/office/drawing/2014/main" id="{0CC4163C-1B91-A12B-0B20-7E078A56CF42}"/>
              </a:ext>
            </a:extLst>
          </p:cNvPr>
          <p:cNvCxnSpPr>
            <a:cxnSpLocks noChangeShapeType="1"/>
            <a:stCxn id="48" idx="5"/>
          </p:cNvCxnSpPr>
          <p:nvPr/>
        </p:nvCxnSpPr>
        <p:spPr bwMode="auto">
          <a:xfrm>
            <a:off x="10063938" y="4582493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tangle 73">
            <a:extLst>
              <a:ext uri="{FF2B5EF4-FFF2-40B4-BE49-F238E27FC236}">
                <a16:creationId xmlns:a16="http://schemas.microsoft.com/office/drawing/2014/main" id="{13C55812-2983-E98E-6CE2-598E00FFE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1734" y="4823793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8" name="Oval 76">
            <a:extLst>
              <a:ext uri="{FF2B5EF4-FFF2-40B4-BE49-F238E27FC236}">
                <a16:creationId xmlns:a16="http://schemas.microsoft.com/office/drawing/2014/main" id="{0F841A8F-CDF0-82E5-71D4-BCB6932397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5763" y="51397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35</a:t>
            </a:r>
          </a:p>
        </p:txBody>
      </p:sp>
      <p:cxnSp>
        <p:nvCxnSpPr>
          <p:cNvPr id="59" name="AutoShape 77">
            <a:extLst>
              <a:ext uri="{FF2B5EF4-FFF2-40B4-BE49-F238E27FC236}">
                <a16:creationId xmlns:a16="http://schemas.microsoft.com/office/drawing/2014/main" id="{0E04D4EF-2975-C3EC-A12B-BD037AA74D82}"/>
              </a:ext>
            </a:extLst>
          </p:cNvPr>
          <p:cNvCxnSpPr>
            <a:cxnSpLocks noChangeShapeType="1"/>
            <a:stCxn id="48" idx="3"/>
            <a:endCxn id="58" idx="0"/>
          </p:cNvCxnSpPr>
          <p:nvPr/>
        </p:nvCxnSpPr>
        <p:spPr bwMode="auto">
          <a:xfrm flipH="1">
            <a:off x="9616263" y="4582493"/>
            <a:ext cx="17780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tangle 78">
            <a:extLst>
              <a:ext uri="{FF2B5EF4-FFF2-40B4-BE49-F238E27FC236}">
                <a16:creationId xmlns:a16="http://schemas.microsoft.com/office/drawing/2014/main" id="{8730DDD8-27DD-F027-C64F-15B8D0F3B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1008" y="4823793"/>
            <a:ext cx="5693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66" name="Rectangle 73">
            <a:extLst>
              <a:ext uri="{FF2B5EF4-FFF2-40B4-BE49-F238E27FC236}">
                <a16:creationId xmlns:a16="http://schemas.microsoft.com/office/drawing/2014/main" id="{B78A722A-AB52-ECE7-2F30-9EC99BE50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5710" y="56864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cxnSp>
        <p:nvCxnSpPr>
          <p:cNvPr id="67" name="AutoShape 52">
            <a:extLst>
              <a:ext uri="{FF2B5EF4-FFF2-40B4-BE49-F238E27FC236}">
                <a16:creationId xmlns:a16="http://schemas.microsoft.com/office/drawing/2014/main" id="{BC5337AB-71AE-2EE4-90E1-C07EC29075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17112" y="5470376"/>
            <a:ext cx="13176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 Box 33">
            <a:extLst>
              <a:ext uri="{FF2B5EF4-FFF2-40B4-BE49-F238E27FC236}">
                <a16:creationId xmlns:a16="http://schemas.microsoft.com/office/drawing/2014/main" id="{974889DB-1A8B-FC16-E350-D0B40EC4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5763" y="2140650"/>
            <a:ext cx="9625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+ 3</a:t>
            </a:r>
          </a:p>
        </p:txBody>
      </p:sp>
      <p:sp>
        <p:nvSpPr>
          <p:cNvPr id="69" name="Text Box 33">
            <a:extLst>
              <a:ext uri="{FF2B5EF4-FFF2-40B4-BE49-F238E27FC236}">
                <a16:creationId xmlns:a16="http://schemas.microsoft.com/office/drawing/2014/main" id="{AF954530-1DE2-2853-378B-4AAB704EA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2919" y="2834023"/>
            <a:ext cx="7928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" name="Text Box 33">
            <a:extLst>
              <a:ext uri="{FF2B5EF4-FFF2-40B4-BE49-F238E27FC236}">
                <a16:creationId xmlns:a16="http://schemas.microsoft.com/office/drawing/2014/main" id="{974889DB-1A8B-FC16-E350-D0B40EC4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5803" y="3741014"/>
            <a:ext cx="931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73" name="Text Box 33">
            <a:extLst>
              <a:ext uri="{FF2B5EF4-FFF2-40B4-BE49-F238E27FC236}">
                <a16:creationId xmlns:a16="http://schemas.microsoft.com/office/drawing/2014/main" id="{9AF93F43-344A-63CA-5AE0-395E382AD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8362" y="2779593"/>
            <a:ext cx="13828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- 2</a:t>
            </a:r>
          </a:p>
        </p:txBody>
      </p:sp>
      <p:sp>
        <p:nvSpPr>
          <p:cNvPr id="75" name="Arrow: Curved Right 74">
            <a:extLst>
              <a:ext uri="{FF2B5EF4-FFF2-40B4-BE49-F238E27FC236}">
                <a16:creationId xmlns:a16="http://schemas.microsoft.com/office/drawing/2014/main" id="{A8C645AA-2312-8D3E-95F6-1CF4FF55A087}"/>
              </a:ext>
            </a:extLst>
          </p:cNvPr>
          <p:cNvSpPr/>
          <p:nvPr/>
        </p:nvSpPr>
        <p:spPr>
          <a:xfrm rot="7239273">
            <a:off x="1598789" y="3589626"/>
            <a:ext cx="648072" cy="12586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F21C6592-C212-ECFC-90FD-35DB15811534}"/>
              </a:ext>
            </a:extLst>
          </p:cNvPr>
          <p:cNvSpPr/>
          <p:nvPr/>
        </p:nvSpPr>
        <p:spPr>
          <a:xfrm rot="19440549">
            <a:off x="1157201" y="6011625"/>
            <a:ext cx="1436775" cy="73423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78" name="Oval 53">
            <a:extLst>
              <a:ext uri="{FF2B5EF4-FFF2-40B4-BE49-F238E27FC236}">
                <a16:creationId xmlns:a16="http://schemas.microsoft.com/office/drawing/2014/main" id="{51846AFB-3CF3-2B73-6D46-C411599E29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848055" y="41410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20</a:t>
            </a:r>
          </a:p>
        </p:txBody>
      </p:sp>
      <p:cxnSp>
        <p:nvCxnSpPr>
          <p:cNvPr id="79" name="AutoShape 54">
            <a:extLst>
              <a:ext uri="{FF2B5EF4-FFF2-40B4-BE49-F238E27FC236}">
                <a16:creationId xmlns:a16="http://schemas.microsoft.com/office/drawing/2014/main" id="{23A3D8BF-6283-7478-B8AF-ACFFC6240D89}"/>
              </a:ext>
            </a:extLst>
          </p:cNvPr>
          <p:cNvCxnSpPr>
            <a:cxnSpLocks noChangeShapeType="1"/>
            <a:endCxn id="78" idx="0"/>
          </p:cNvCxnSpPr>
          <p:nvPr/>
        </p:nvCxnSpPr>
        <p:spPr bwMode="auto">
          <a:xfrm flipH="1">
            <a:off x="9038555" y="3598168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AutoShape 70">
            <a:extLst>
              <a:ext uri="{FF2B5EF4-FFF2-40B4-BE49-F238E27FC236}">
                <a16:creationId xmlns:a16="http://schemas.microsoft.com/office/drawing/2014/main" id="{73DCD809-5206-97CB-BBA2-B1293D81282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75403" y="3670176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Oval 69">
            <a:extLst>
              <a:ext uri="{FF2B5EF4-FFF2-40B4-BE49-F238E27FC236}">
                <a16:creationId xmlns:a16="http://schemas.microsoft.com/office/drawing/2014/main" id="{2FA68A27-BF3E-816B-31AD-16ED64D408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25800" y="6003776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5" name="Text Box 33">
            <a:extLst>
              <a:ext uri="{FF2B5EF4-FFF2-40B4-BE49-F238E27FC236}">
                <a16:creationId xmlns:a16="http://schemas.microsoft.com/office/drawing/2014/main" id="{538F9DE2-8A67-967C-110B-B576287A3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8203" y="3527901"/>
            <a:ext cx="7928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6727314-EDF5-4A74-CC43-DBB6FC50F84A}"/>
              </a:ext>
            </a:extLst>
          </p:cNvPr>
          <p:cNvSpPr/>
          <p:nvPr/>
        </p:nvSpPr>
        <p:spPr>
          <a:xfrm>
            <a:off x="9616263" y="2193561"/>
            <a:ext cx="381000" cy="540511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5A4ABC6-FEC8-67CB-ABCB-DB5DC9FEEF6D}"/>
              </a:ext>
            </a:extLst>
          </p:cNvPr>
          <p:cNvSpPr/>
          <p:nvPr/>
        </p:nvSpPr>
        <p:spPr>
          <a:xfrm>
            <a:off x="9048080" y="2913641"/>
            <a:ext cx="381000" cy="540511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6BFC987-D74F-64B2-98BF-6A220209DCBF}"/>
              </a:ext>
            </a:extLst>
          </p:cNvPr>
          <p:cNvCxnSpPr>
            <a:cxnSpLocks/>
          </p:cNvCxnSpPr>
          <p:nvPr/>
        </p:nvCxnSpPr>
        <p:spPr>
          <a:xfrm flipH="1">
            <a:off x="719823" y="2357527"/>
            <a:ext cx="8828143" cy="270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A0408E-845B-94C0-9E00-F0F90C849C23}"/>
              </a:ext>
            </a:extLst>
          </p:cNvPr>
          <p:cNvCxnSpPr>
            <a:stCxn id="7" idx="2"/>
          </p:cNvCxnSpPr>
          <p:nvPr/>
        </p:nvCxnSpPr>
        <p:spPr>
          <a:xfrm flipH="1" flipV="1">
            <a:off x="1580965" y="2711130"/>
            <a:ext cx="7467115" cy="472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row: Curved Right 11">
            <a:extLst>
              <a:ext uri="{FF2B5EF4-FFF2-40B4-BE49-F238E27FC236}">
                <a16:creationId xmlns:a16="http://schemas.microsoft.com/office/drawing/2014/main" id="{274A8A33-3E25-6CDA-B348-729BB8A939B3}"/>
              </a:ext>
            </a:extLst>
          </p:cNvPr>
          <p:cNvSpPr/>
          <p:nvPr/>
        </p:nvSpPr>
        <p:spPr>
          <a:xfrm rot="7239273">
            <a:off x="9414755" y="3713316"/>
            <a:ext cx="279947" cy="54642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13" name="Oval 45">
            <a:extLst>
              <a:ext uri="{FF2B5EF4-FFF2-40B4-BE49-F238E27FC236}">
                <a16:creationId xmlns:a16="http://schemas.microsoft.com/office/drawing/2014/main" id="{190A5F6F-0C29-D264-D258-7F000F8964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64079" y="2482115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sp>
        <p:nvSpPr>
          <p:cNvPr id="14" name="Oval 43">
            <a:extLst>
              <a:ext uri="{FF2B5EF4-FFF2-40B4-BE49-F238E27FC236}">
                <a16:creationId xmlns:a16="http://schemas.microsoft.com/office/drawing/2014/main" id="{436969B5-F0C2-DC4E-5BCE-BFE5549E6E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9080" y="3350593"/>
            <a:ext cx="381000" cy="3810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006600"/>
                </a:solidFill>
                <a:latin typeface="Times New Roman" panose="02020603050405020304" pitchFamily="18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238066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401D-F032-E5B0-A9C2-2EAEBCFC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 (Double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1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0970-0177-9C40-B31C-8FD65E4E6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000" dirty="0"/>
              <a:t>   + &amp; -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Turn Left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0" indent="0">
              <a:buNone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0" indent="0">
              <a:buNone/>
            </a:pPr>
            <a:endParaRPr lang="en-MY" sz="3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A71AA-9BE7-FB0E-5544-3E1F02D951D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5" name="Oval 40">
            <a:extLst>
              <a:ext uri="{FF2B5EF4-FFF2-40B4-BE49-F238E27FC236}">
                <a16:creationId xmlns:a16="http://schemas.microsoft.com/office/drawing/2014/main" id="{1926E140-FD71-6ACC-948E-64D2747A40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13239" y="336348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70</a:t>
            </a:r>
          </a:p>
        </p:txBody>
      </p:sp>
      <p:cxnSp>
        <p:nvCxnSpPr>
          <p:cNvPr id="41" name="AutoShape 46">
            <a:extLst>
              <a:ext uri="{FF2B5EF4-FFF2-40B4-BE49-F238E27FC236}">
                <a16:creationId xmlns:a16="http://schemas.microsoft.com/office/drawing/2014/main" id="{4ED36963-007C-6BE2-066E-E5356F93488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153268" y="2827784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47">
            <a:extLst>
              <a:ext uri="{FF2B5EF4-FFF2-40B4-BE49-F238E27FC236}">
                <a16:creationId xmlns:a16="http://schemas.microsoft.com/office/drawing/2014/main" id="{0FB4583E-7FC4-3AE6-EDD7-2F5631A916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55006" y="2827784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Oval 53">
            <a:extLst>
              <a:ext uri="{FF2B5EF4-FFF2-40B4-BE49-F238E27FC236}">
                <a16:creationId xmlns:a16="http://schemas.microsoft.com/office/drawing/2014/main" id="{F278FA39-7E0F-6FFC-6617-2878B9B4B3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74762" y="425970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2" name="Oval 69">
            <a:extLst>
              <a:ext uri="{FF2B5EF4-FFF2-40B4-BE49-F238E27FC236}">
                <a16:creationId xmlns:a16="http://schemas.microsoft.com/office/drawing/2014/main" id="{320ED067-3CB8-2DE7-5969-D183AA1E34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67432" y="516140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45</a:t>
            </a:r>
          </a:p>
        </p:txBody>
      </p:sp>
      <p:cxnSp>
        <p:nvCxnSpPr>
          <p:cNvPr id="53" name="AutoShape 70">
            <a:extLst>
              <a:ext uri="{FF2B5EF4-FFF2-40B4-BE49-F238E27FC236}">
                <a16:creationId xmlns:a16="http://schemas.microsoft.com/office/drawing/2014/main" id="{0CC4163C-1B91-A12B-0B20-7E078A56CF42}"/>
              </a:ext>
            </a:extLst>
          </p:cNvPr>
          <p:cNvCxnSpPr>
            <a:cxnSpLocks noChangeShapeType="1"/>
            <a:stCxn id="48" idx="5"/>
          </p:cNvCxnSpPr>
          <p:nvPr/>
        </p:nvCxnSpPr>
        <p:spPr bwMode="auto">
          <a:xfrm>
            <a:off x="5600199" y="4604197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tangle 73">
            <a:extLst>
              <a:ext uri="{FF2B5EF4-FFF2-40B4-BE49-F238E27FC236}">
                <a16:creationId xmlns:a16="http://schemas.microsoft.com/office/drawing/2014/main" id="{13C55812-2983-E98E-6CE2-598E00FFE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7995" y="4845497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8" name="Oval 76">
            <a:extLst>
              <a:ext uri="{FF2B5EF4-FFF2-40B4-BE49-F238E27FC236}">
                <a16:creationId xmlns:a16="http://schemas.microsoft.com/office/drawing/2014/main" id="{0F841A8F-CDF0-82E5-71D4-BCB6932397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2024" y="516140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35</a:t>
            </a:r>
          </a:p>
        </p:txBody>
      </p:sp>
      <p:cxnSp>
        <p:nvCxnSpPr>
          <p:cNvPr id="59" name="AutoShape 77">
            <a:extLst>
              <a:ext uri="{FF2B5EF4-FFF2-40B4-BE49-F238E27FC236}">
                <a16:creationId xmlns:a16="http://schemas.microsoft.com/office/drawing/2014/main" id="{0E04D4EF-2975-C3EC-A12B-BD037AA74D82}"/>
              </a:ext>
            </a:extLst>
          </p:cNvPr>
          <p:cNvCxnSpPr>
            <a:cxnSpLocks noChangeShapeType="1"/>
            <a:stCxn id="48" idx="3"/>
            <a:endCxn id="58" idx="0"/>
          </p:cNvCxnSpPr>
          <p:nvPr/>
        </p:nvCxnSpPr>
        <p:spPr bwMode="auto">
          <a:xfrm flipH="1">
            <a:off x="5152524" y="4604197"/>
            <a:ext cx="17780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tangle 78">
            <a:extLst>
              <a:ext uri="{FF2B5EF4-FFF2-40B4-BE49-F238E27FC236}">
                <a16:creationId xmlns:a16="http://schemas.microsoft.com/office/drawing/2014/main" id="{8730DDD8-27DD-F027-C64F-15B8D0F3B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7269" y="4845497"/>
            <a:ext cx="5693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66" name="Rectangle 73">
            <a:extLst>
              <a:ext uri="{FF2B5EF4-FFF2-40B4-BE49-F238E27FC236}">
                <a16:creationId xmlns:a16="http://schemas.microsoft.com/office/drawing/2014/main" id="{B78A722A-AB52-ECE7-2F30-9EC99BE50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1971" y="5708104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cxnSp>
        <p:nvCxnSpPr>
          <p:cNvPr id="67" name="AutoShape 52">
            <a:extLst>
              <a:ext uri="{FF2B5EF4-FFF2-40B4-BE49-F238E27FC236}">
                <a16:creationId xmlns:a16="http://schemas.microsoft.com/office/drawing/2014/main" id="{BC5337AB-71AE-2EE4-90E1-C07EC29075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53373" y="5492080"/>
            <a:ext cx="13176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 Box 33">
            <a:extLst>
              <a:ext uri="{FF2B5EF4-FFF2-40B4-BE49-F238E27FC236}">
                <a16:creationId xmlns:a16="http://schemas.microsoft.com/office/drawing/2014/main" id="{974889DB-1A8B-FC16-E350-D0B40EC4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024" y="2162354"/>
            <a:ext cx="9625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+ 3</a:t>
            </a:r>
          </a:p>
        </p:txBody>
      </p:sp>
      <p:sp>
        <p:nvSpPr>
          <p:cNvPr id="69" name="Text Box 33">
            <a:extLst>
              <a:ext uri="{FF2B5EF4-FFF2-40B4-BE49-F238E27FC236}">
                <a16:creationId xmlns:a16="http://schemas.microsoft.com/office/drawing/2014/main" id="{AF954530-1DE2-2853-378B-4AAB704EA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180" y="2855727"/>
            <a:ext cx="7928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" name="Text Box 33">
            <a:extLst>
              <a:ext uri="{FF2B5EF4-FFF2-40B4-BE49-F238E27FC236}">
                <a16:creationId xmlns:a16="http://schemas.microsoft.com/office/drawing/2014/main" id="{974889DB-1A8B-FC16-E350-D0B40EC4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2064" y="3762718"/>
            <a:ext cx="931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73" name="Text Box 33">
            <a:extLst>
              <a:ext uri="{FF2B5EF4-FFF2-40B4-BE49-F238E27FC236}">
                <a16:creationId xmlns:a16="http://schemas.microsoft.com/office/drawing/2014/main" id="{9AF93F43-344A-63CA-5AE0-395E382AD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623" y="2801297"/>
            <a:ext cx="13828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- 2</a:t>
            </a:r>
          </a:p>
        </p:txBody>
      </p:sp>
      <p:sp>
        <p:nvSpPr>
          <p:cNvPr id="75" name="Arrow: Curved Right 74">
            <a:extLst>
              <a:ext uri="{FF2B5EF4-FFF2-40B4-BE49-F238E27FC236}">
                <a16:creationId xmlns:a16="http://schemas.microsoft.com/office/drawing/2014/main" id="{A8C645AA-2312-8D3E-95F6-1CF4FF55A087}"/>
              </a:ext>
            </a:extLst>
          </p:cNvPr>
          <p:cNvSpPr/>
          <p:nvPr/>
        </p:nvSpPr>
        <p:spPr>
          <a:xfrm rot="7239273">
            <a:off x="1598789" y="3589626"/>
            <a:ext cx="648072" cy="12586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78" name="Oval 53">
            <a:extLst>
              <a:ext uri="{FF2B5EF4-FFF2-40B4-BE49-F238E27FC236}">
                <a16:creationId xmlns:a16="http://schemas.microsoft.com/office/drawing/2014/main" id="{51846AFB-3CF3-2B73-6D46-C411599E29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84316" y="416279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20</a:t>
            </a:r>
          </a:p>
        </p:txBody>
      </p:sp>
      <p:cxnSp>
        <p:nvCxnSpPr>
          <p:cNvPr id="79" name="AutoShape 54">
            <a:extLst>
              <a:ext uri="{FF2B5EF4-FFF2-40B4-BE49-F238E27FC236}">
                <a16:creationId xmlns:a16="http://schemas.microsoft.com/office/drawing/2014/main" id="{23A3D8BF-6283-7478-B8AF-ACFFC6240D89}"/>
              </a:ext>
            </a:extLst>
          </p:cNvPr>
          <p:cNvCxnSpPr>
            <a:cxnSpLocks noChangeShapeType="1"/>
            <a:endCxn id="78" idx="0"/>
          </p:cNvCxnSpPr>
          <p:nvPr/>
        </p:nvCxnSpPr>
        <p:spPr bwMode="auto">
          <a:xfrm flipH="1">
            <a:off x="4574816" y="3619872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AutoShape 70">
            <a:extLst>
              <a:ext uri="{FF2B5EF4-FFF2-40B4-BE49-F238E27FC236}">
                <a16:creationId xmlns:a16="http://schemas.microsoft.com/office/drawing/2014/main" id="{73DCD809-5206-97CB-BBA2-B1293D81282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11664" y="3691880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Oval 69">
            <a:extLst>
              <a:ext uri="{FF2B5EF4-FFF2-40B4-BE49-F238E27FC236}">
                <a16:creationId xmlns:a16="http://schemas.microsoft.com/office/drawing/2014/main" id="{2FA68A27-BF3E-816B-31AD-16ED64D408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2061" y="602548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5" name="Text Box 33">
            <a:extLst>
              <a:ext uri="{FF2B5EF4-FFF2-40B4-BE49-F238E27FC236}">
                <a16:creationId xmlns:a16="http://schemas.microsoft.com/office/drawing/2014/main" id="{538F9DE2-8A67-967C-110B-B576287A3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464" y="3549605"/>
            <a:ext cx="7928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6727314-EDF5-4A74-CC43-DBB6FC50F84A}"/>
              </a:ext>
            </a:extLst>
          </p:cNvPr>
          <p:cNvSpPr/>
          <p:nvPr/>
        </p:nvSpPr>
        <p:spPr>
          <a:xfrm>
            <a:off x="5152524" y="2215265"/>
            <a:ext cx="381000" cy="540511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5A4ABC6-FEC8-67CB-ABCB-DB5DC9FEEF6D}"/>
              </a:ext>
            </a:extLst>
          </p:cNvPr>
          <p:cNvSpPr/>
          <p:nvPr/>
        </p:nvSpPr>
        <p:spPr>
          <a:xfrm>
            <a:off x="4584341" y="2935345"/>
            <a:ext cx="381000" cy="540511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Arrow: Curved Right 11">
            <a:extLst>
              <a:ext uri="{FF2B5EF4-FFF2-40B4-BE49-F238E27FC236}">
                <a16:creationId xmlns:a16="http://schemas.microsoft.com/office/drawing/2014/main" id="{274A8A33-3E25-6CDA-B348-729BB8A939B3}"/>
              </a:ext>
            </a:extLst>
          </p:cNvPr>
          <p:cNvSpPr/>
          <p:nvPr/>
        </p:nvSpPr>
        <p:spPr>
          <a:xfrm rot="7239273">
            <a:off x="4951016" y="3735020"/>
            <a:ext cx="279947" cy="54642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13" name="Oval 45">
            <a:extLst>
              <a:ext uri="{FF2B5EF4-FFF2-40B4-BE49-F238E27FC236}">
                <a16:creationId xmlns:a16="http://schemas.microsoft.com/office/drawing/2014/main" id="{190A5F6F-0C29-D264-D258-7F000F8964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00340" y="2503819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sp>
        <p:nvSpPr>
          <p:cNvPr id="14" name="Oval 43">
            <a:extLst>
              <a:ext uri="{FF2B5EF4-FFF2-40B4-BE49-F238E27FC236}">
                <a16:creationId xmlns:a16="http://schemas.microsoft.com/office/drawing/2014/main" id="{436969B5-F0C2-DC4E-5BCE-BFE5549E6E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5341" y="3372297"/>
            <a:ext cx="381000" cy="3810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006600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8" name="Oval 40">
            <a:extLst>
              <a:ext uri="{FF2B5EF4-FFF2-40B4-BE49-F238E27FC236}">
                <a16:creationId xmlns:a16="http://schemas.microsoft.com/office/drawing/2014/main" id="{7867142D-CABB-C073-09F2-AE73150425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720488" y="334177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70</a:t>
            </a:r>
          </a:p>
        </p:txBody>
      </p:sp>
      <p:cxnSp>
        <p:nvCxnSpPr>
          <p:cNvPr id="10" name="AutoShape 46">
            <a:extLst>
              <a:ext uri="{FF2B5EF4-FFF2-40B4-BE49-F238E27FC236}">
                <a16:creationId xmlns:a16="http://schemas.microsoft.com/office/drawing/2014/main" id="{1CB300D2-5C96-4762-B527-C2276941BF8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660517" y="2806080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47">
            <a:extLst>
              <a:ext uri="{FF2B5EF4-FFF2-40B4-BE49-F238E27FC236}">
                <a16:creationId xmlns:a16="http://schemas.microsoft.com/office/drawing/2014/main" id="{C211241B-2A8C-75DB-C141-ED9FBB9A10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862255" y="2806080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val 53">
            <a:extLst>
              <a:ext uri="{FF2B5EF4-FFF2-40B4-BE49-F238E27FC236}">
                <a16:creationId xmlns:a16="http://schemas.microsoft.com/office/drawing/2014/main" id="{24DDB9AF-8D39-BBB9-1FD9-6259BCD9D9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82011" y="42380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20" name="Oval 76">
            <a:extLst>
              <a:ext uri="{FF2B5EF4-FFF2-40B4-BE49-F238E27FC236}">
                <a16:creationId xmlns:a16="http://schemas.microsoft.com/office/drawing/2014/main" id="{B77F2780-FBFF-1145-668E-9D46F2E12C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84558" y="50173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35</a:t>
            </a:r>
          </a:p>
        </p:txBody>
      </p:sp>
      <p:cxnSp>
        <p:nvCxnSpPr>
          <p:cNvPr id="24" name="AutoShape 52">
            <a:extLst>
              <a:ext uri="{FF2B5EF4-FFF2-40B4-BE49-F238E27FC236}">
                <a16:creationId xmlns:a16="http://schemas.microsoft.com/office/drawing/2014/main" id="{C190F30F-4F4F-6C49-513D-C2EFEF8067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475907" y="5348064"/>
            <a:ext cx="13176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Oval 53">
            <a:extLst>
              <a:ext uri="{FF2B5EF4-FFF2-40B4-BE49-F238E27FC236}">
                <a16:creationId xmlns:a16="http://schemas.microsoft.com/office/drawing/2014/main" id="{31A39950-8010-06BC-C627-E11D4FBE98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91565" y="41410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cxnSp>
        <p:nvCxnSpPr>
          <p:cNvPr id="30" name="AutoShape 54">
            <a:extLst>
              <a:ext uri="{FF2B5EF4-FFF2-40B4-BE49-F238E27FC236}">
                <a16:creationId xmlns:a16="http://schemas.microsoft.com/office/drawing/2014/main" id="{049EB016-E1E3-C76E-953B-EBC590881B43}"/>
              </a:ext>
            </a:extLst>
          </p:cNvPr>
          <p:cNvCxnSpPr>
            <a:cxnSpLocks noChangeShapeType="1"/>
            <a:endCxn id="29" idx="0"/>
          </p:cNvCxnSpPr>
          <p:nvPr/>
        </p:nvCxnSpPr>
        <p:spPr bwMode="auto">
          <a:xfrm flipH="1">
            <a:off x="10082065" y="3598168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70">
            <a:extLst>
              <a:ext uri="{FF2B5EF4-FFF2-40B4-BE49-F238E27FC236}">
                <a16:creationId xmlns:a16="http://schemas.microsoft.com/office/drawing/2014/main" id="{4B1D2124-4A11-4EF2-2751-F729534C16E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760622" y="3670176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val 69">
            <a:extLst>
              <a:ext uri="{FF2B5EF4-FFF2-40B4-BE49-F238E27FC236}">
                <a16:creationId xmlns:a16="http://schemas.microsoft.com/office/drawing/2014/main" id="{94CA7F82-6256-B692-924C-4407D77D0F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84595" y="588146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38" name="Oval 45">
            <a:extLst>
              <a:ext uri="{FF2B5EF4-FFF2-40B4-BE49-F238E27FC236}">
                <a16:creationId xmlns:a16="http://schemas.microsoft.com/office/drawing/2014/main" id="{2A6ECF4E-507B-382E-F32F-DA1D437380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07589" y="2482115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sp>
        <p:nvSpPr>
          <p:cNvPr id="40" name="Oval 53">
            <a:extLst>
              <a:ext uri="{FF2B5EF4-FFF2-40B4-BE49-F238E27FC236}">
                <a16:creationId xmlns:a16="http://schemas.microsoft.com/office/drawing/2014/main" id="{712E349F-1AF4-CC31-3807-20AE752518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72590" y="3310136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43" name="Oval 53">
            <a:extLst>
              <a:ext uri="{FF2B5EF4-FFF2-40B4-BE49-F238E27FC236}">
                <a16:creationId xmlns:a16="http://schemas.microsoft.com/office/drawing/2014/main" id="{374E21C0-DE23-47C5-C9EE-493F807264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387509" y="500518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20</a:t>
            </a:r>
          </a:p>
        </p:txBody>
      </p:sp>
      <p:cxnSp>
        <p:nvCxnSpPr>
          <p:cNvPr id="44" name="AutoShape 54">
            <a:extLst>
              <a:ext uri="{FF2B5EF4-FFF2-40B4-BE49-F238E27FC236}">
                <a16:creationId xmlns:a16="http://schemas.microsoft.com/office/drawing/2014/main" id="{E0E33B0A-6A53-0D46-E800-A123A87B4B95}"/>
              </a:ext>
            </a:extLst>
          </p:cNvPr>
          <p:cNvCxnSpPr>
            <a:cxnSpLocks noChangeShapeType="1"/>
            <a:endCxn id="43" idx="0"/>
          </p:cNvCxnSpPr>
          <p:nvPr/>
        </p:nvCxnSpPr>
        <p:spPr bwMode="auto">
          <a:xfrm flipH="1">
            <a:off x="9578009" y="4462264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50B5BD6-40ED-8D20-3F83-91F5776DF9AA}"/>
              </a:ext>
            </a:extLst>
          </p:cNvPr>
          <p:cNvSpPr/>
          <p:nvPr/>
        </p:nvSpPr>
        <p:spPr>
          <a:xfrm>
            <a:off x="4646532" y="5145843"/>
            <a:ext cx="944425" cy="1255531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317A363-4721-6EF3-ECD5-9047910884C9}"/>
              </a:ext>
            </a:extLst>
          </p:cNvPr>
          <p:cNvSpPr txBox="1"/>
          <p:nvPr/>
        </p:nvSpPr>
        <p:spPr>
          <a:xfrm>
            <a:off x="4684371" y="5819754"/>
            <a:ext cx="108532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dirty="0"/>
              <a:t>عائم</a:t>
            </a:r>
            <a:endParaRPr lang="en-MY" dirty="0"/>
          </a:p>
        </p:txBody>
      </p:sp>
      <p:cxnSp>
        <p:nvCxnSpPr>
          <p:cNvPr id="47" name="AutoShape 70">
            <a:extLst>
              <a:ext uri="{FF2B5EF4-FFF2-40B4-BE49-F238E27FC236}">
                <a16:creationId xmlns:a16="http://schemas.microsoft.com/office/drawing/2014/main" id="{46DDB720-99DB-3100-1CE0-04A79EFFD6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184558" y="4500166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36701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401D-F032-E5B0-A9C2-2EAEBCFC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 (Double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1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0970-0177-9C40-B31C-8FD65E4E6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000" dirty="0"/>
              <a:t>   + &amp; -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3000" dirty="0"/>
              <a:t>Turn Right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000" dirty="0"/>
          </a:p>
          <a:p>
            <a:pPr marL="514350" indent="-514350">
              <a:buFont typeface="+mj-lt"/>
              <a:buAutoNum type="arabicPeriod" startAt="2"/>
            </a:pPr>
            <a:endParaRPr lang="en-US" sz="3000" dirty="0"/>
          </a:p>
          <a:p>
            <a:pPr marL="0" indent="0">
              <a:buNone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0" indent="0">
              <a:buNone/>
            </a:pPr>
            <a:endParaRPr lang="en-MY" sz="3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A71AA-9BE7-FB0E-5544-3E1F02D951D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8" name="Oval 40">
            <a:extLst>
              <a:ext uri="{FF2B5EF4-FFF2-40B4-BE49-F238E27FC236}">
                <a16:creationId xmlns:a16="http://schemas.microsoft.com/office/drawing/2014/main" id="{7867142D-CABB-C073-09F2-AE73150425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17443" y="334177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70</a:t>
            </a:r>
          </a:p>
        </p:txBody>
      </p:sp>
      <p:cxnSp>
        <p:nvCxnSpPr>
          <p:cNvPr id="10" name="AutoShape 46">
            <a:extLst>
              <a:ext uri="{FF2B5EF4-FFF2-40B4-BE49-F238E27FC236}">
                <a16:creationId xmlns:a16="http://schemas.microsoft.com/office/drawing/2014/main" id="{1CB300D2-5C96-4762-B527-C2276941BF8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157472" y="2806080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47">
            <a:extLst>
              <a:ext uri="{FF2B5EF4-FFF2-40B4-BE49-F238E27FC236}">
                <a16:creationId xmlns:a16="http://schemas.microsoft.com/office/drawing/2014/main" id="{C211241B-2A8C-75DB-C141-ED9FBB9A10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59210" y="2806080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val 53">
            <a:extLst>
              <a:ext uri="{FF2B5EF4-FFF2-40B4-BE49-F238E27FC236}">
                <a16:creationId xmlns:a16="http://schemas.microsoft.com/office/drawing/2014/main" id="{24DDB9AF-8D39-BBB9-1FD9-6259BCD9D9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78966" y="42380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20" name="Oval 76">
            <a:extLst>
              <a:ext uri="{FF2B5EF4-FFF2-40B4-BE49-F238E27FC236}">
                <a16:creationId xmlns:a16="http://schemas.microsoft.com/office/drawing/2014/main" id="{B77F2780-FBFF-1145-668E-9D46F2E12C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81513" y="50173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35</a:t>
            </a:r>
          </a:p>
        </p:txBody>
      </p:sp>
      <p:cxnSp>
        <p:nvCxnSpPr>
          <p:cNvPr id="24" name="AutoShape 52">
            <a:extLst>
              <a:ext uri="{FF2B5EF4-FFF2-40B4-BE49-F238E27FC236}">
                <a16:creationId xmlns:a16="http://schemas.microsoft.com/office/drawing/2014/main" id="{C190F30F-4F4F-6C49-513D-C2EFEF8067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72862" y="5348064"/>
            <a:ext cx="13176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Oval 53">
            <a:extLst>
              <a:ext uri="{FF2B5EF4-FFF2-40B4-BE49-F238E27FC236}">
                <a16:creationId xmlns:a16="http://schemas.microsoft.com/office/drawing/2014/main" id="{31A39950-8010-06BC-C627-E11D4FBE98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88520" y="41410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cxnSp>
        <p:nvCxnSpPr>
          <p:cNvPr id="30" name="AutoShape 54">
            <a:extLst>
              <a:ext uri="{FF2B5EF4-FFF2-40B4-BE49-F238E27FC236}">
                <a16:creationId xmlns:a16="http://schemas.microsoft.com/office/drawing/2014/main" id="{049EB016-E1E3-C76E-953B-EBC590881B43}"/>
              </a:ext>
            </a:extLst>
          </p:cNvPr>
          <p:cNvCxnSpPr>
            <a:cxnSpLocks noChangeShapeType="1"/>
            <a:endCxn id="29" idx="0"/>
          </p:cNvCxnSpPr>
          <p:nvPr/>
        </p:nvCxnSpPr>
        <p:spPr bwMode="auto">
          <a:xfrm flipH="1">
            <a:off x="4579020" y="3598168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70">
            <a:extLst>
              <a:ext uri="{FF2B5EF4-FFF2-40B4-BE49-F238E27FC236}">
                <a16:creationId xmlns:a16="http://schemas.microsoft.com/office/drawing/2014/main" id="{4B1D2124-4A11-4EF2-2751-F729534C16E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57577" y="3670176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val 69">
            <a:extLst>
              <a:ext uri="{FF2B5EF4-FFF2-40B4-BE49-F238E27FC236}">
                <a16:creationId xmlns:a16="http://schemas.microsoft.com/office/drawing/2014/main" id="{94CA7F82-6256-B692-924C-4407D77D0F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81550" y="588146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38" name="Oval 45">
            <a:extLst>
              <a:ext uri="{FF2B5EF4-FFF2-40B4-BE49-F238E27FC236}">
                <a16:creationId xmlns:a16="http://schemas.microsoft.com/office/drawing/2014/main" id="{2A6ECF4E-507B-382E-F32F-DA1D437380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04544" y="2482115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sp>
        <p:nvSpPr>
          <p:cNvPr id="40" name="Oval 53">
            <a:extLst>
              <a:ext uri="{FF2B5EF4-FFF2-40B4-BE49-F238E27FC236}">
                <a16:creationId xmlns:a16="http://schemas.microsoft.com/office/drawing/2014/main" id="{712E349F-1AF4-CC31-3807-20AE752518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9545" y="3310136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43" name="Oval 53">
            <a:extLst>
              <a:ext uri="{FF2B5EF4-FFF2-40B4-BE49-F238E27FC236}">
                <a16:creationId xmlns:a16="http://schemas.microsoft.com/office/drawing/2014/main" id="{374E21C0-DE23-47C5-C9EE-493F807264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84464" y="500518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20</a:t>
            </a:r>
          </a:p>
        </p:txBody>
      </p:sp>
      <p:cxnSp>
        <p:nvCxnSpPr>
          <p:cNvPr id="44" name="AutoShape 54">
            <a:extLst>
              <a:ext uri="{FF2B5EF4-FFF2-40B4-BE49-F238E27FC236}">
                <a16:creationId xmlns:a16="http://schemas.microsoft.com/office/drawing/2014/main" id="{E0E33B0A-6A53-0D46-E800-A123A87B4B95}"/>
              </a:ext>
            </a:extLst>
          </p:cNvPr>
          <p:cNvCxnSpPr>
            <a:cxnSpLocks noChangeShapeType="1"/>
            <a:endCxn id="43" idx="0"/>
          </p:cNvCxnSpPr>
          <p:nvPr/>
        </p:nvCxnSpPr>
        <p:spPr bwMode="auto">
          <a:xfrm flipH="1">
            <a:off x="4074964" y="4462264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AutoShape 70">
            <a:extLst>
              <a:ext uri="{FF2B5EF4-FFF2-40B4-BE49-F238E27FC236}">
                <a16:creationId xmlns:a16="http://schemas.microsoft.com/office/drawing/2014/main" id="{46DDB720-99DB-3100-1CE0-04A79EFFD6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81513" y="4500166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CDAB3D2D-FC5F-14E4-2B5A-50FBBD87CEAC}"/>
              </a:ext>
            </a:extLst>
          </p:cNvPr>
          <p:cNvSpPr/>
          <p:nvPr/>
        </p:nvSpPr>
        <p:spPr>
          <a:xfrm rot="19440549">
            <a:off x="990222" y="3591968"/>
            <a:ext cx="1436775" cy="73423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11" name="Arrow: Curved Down 10">
            <a:extLst>
              <a:ext uri="{FF2B5EF4-FFF2-40B4-BE49-F238E27FC236}">
                <a16:creationId xmlns:a16="http://schemas.microsoft.com/office/drawing/2014/main" id="{2C33D45A-A541-2D5A-28EC-9FD112CDF16A}"/>
              </a:ext>
            </a:extLst>
          </p:cNvPr>
          <p:cNvSpPr/>
          <p:nvPr/>
        </p:nvSpPr>
        <p:spPr>
          <a:xfrm rot="19878646">
            <a:off x="5412568" y="3044772"/>
            <a:ext cx="1176730" cy="3673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18" name="Oval 40">
            <a:extLst>
              <a:ext uri="{FF2B5EF4-FFF2-40B4-BE49-F238E27FC236}">
                <a16:creationId xmlns:a16="http://schemas.microsoft.com/office/drawing/2014/main" id="{13246B00-405F-5AE6-CFD3-2ED0FFEF59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72416" y="349417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50</a:t>
            </a:r>
          </a:p>
        </p:txBody>
      </p:sp>
      <p:cxnSp>
        <p:nvCxnSpPr>
          <p:cNvPr id="19" name="AutoShape 46">
            <a:extLst>
              <a:ext uri="{FF2B5EF4-FFF2-40B4-BE49-F238E27FC236}">
                <a16:creationId xmlns:a16="http://schemas.microsoft.com/office/drawing/2014/main" id="{94315B32-E74A-494F-C6FB-3E937A498FE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012445" y="2958480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AutoShape 47">
            <a:extLst>
              <a:ext uri="{FF2B5EF4-FFF2-40B4-BE49-F238E27FC236}">
                <a16:creationId xmlns:a16="http://schemas.microsoft.com/office/drawing/2014/main" id="{C2E0489E-8350-D0C1-5509-A2D2F8172E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14183" y="2958480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Oval 53">
            <a:extLst>
              <a:ext uri="{FF2B5EF4-FFF2-40B4-BE49-F238E27FC236}">
                <a16:creationId xmlns:a16="http://schemas.microsoft.com/office/drawing/2014/main" id="{83DD3008-8CC8-2879-5A58-EEFE52D2B4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89320" y="43904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23" name="Oval 76">
            <a:extLst>
              <a:ext uri="{FF2B5EF4-FFF2-40B4-BE49-F238E27FC236}">
                <a16:creationId xmlns:a16="http://schemas.microsoft.com/office/drawing/2014/main" id="{EC79D511-2416-BF61-3F38-0B5F24E1C4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54121" y="4369321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35</a:t>
            </a:r>
          </a:p>
        </p:txBody>
      </p:sp>
      <p:cxnSp>
        <p:nvCxnSpPr>
          <p:cNvPr id="25" name="AutoShape 52">
            <a:extLst>
              <a:ext uri="{FF2B5EF4-FFF2-40B4-BE49-F238E27FC236}">
                <a16:creationId xmlns:a16="http://schemas.microsoft.com/office/drawing/2014/main" id="{709E8B68-A47B-EA1B-DFA0-F1048898E41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445470" y="4699992"/>
            <a:ext cx="13176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Oval 53">
            <a:extLst>
              <a:ext uri="{FF2B5EF4-FFF2-40B4-BE49-F238E27FC236}">
                <a16:creationId xmlns:a16="http://schemas.microsoft.com/office/drawing/2014/main" id="{76275671-C76C-15D5-A68E-E408A139F7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61128" y="3493021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33" name="Oval 69">
            <a:extLst>
              <a:ext uri="{FF2B5EF4-FFF2-40B4-BE49-F238E27FC236}">
                <a16:creationId xmlns:a16="http://schemas.microsoft.com/office/drawing/2014/main" id="{FF113A43-0E4B-4CA6-BFE5-4B3CC6D6F7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54158" y="523339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37" name="Oval 53">
            <a:extLst>
              <a:ext uri="{FF2B5EF4-FFF2-40B4-BE49-F238E27FC236}">
                <a16:creationId xmlns:a16="http://schemas.microsoft.com/office/drawing/2014/main" id="{F5B5571C-7774-E093-0821-C661A578A1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357072" y="435711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20</a:t>
            </a:r>
          </a:p>
        </p:txBody>
      </p:sp>
      <p:cxnSp>
        <p:nvCxnSpPr>
          <p:cNvPr id="39" name="AutoShape 54">
            <a:extLst>
              <a:ext uri="{FF2B5EF4-FFF2-40B4-BE49-F238E27FC236}">
                <a16:creationId xmlns:a16="http://schemas.microsoft.com/office/drawing/2014/main" id="{9CC13752-0C3B-DB02-58FE-2465E3F6AC65}"/>
              </a:ext>
            </a:extLst>
          </p:cNvPr>
          <p:cNvCxnSpPr>
            <a:cxnSpLocks noChangeShapeType="1"/>
            <a:endCxn id="37" idx="0"/>
          </p:cNvCxnSpPr>
          <p:nvPr/>
        </p:nvCxnSpPr>
        <p:spPr bwMode="auto">
          <a:xfrm flipH="1">
            <a:off x="9547572" y="3814192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AutoShape 70">
            <a:extLst>
              <a:ext uri="{FF2B5EF4-FFF2-40B4-BE49-F238E27FC236}">
                <a16:creationId xmlns:a16="http://schemas.microsoft.com/office/drawing/2014/main" id="{FF264990-20BD-DB52-C39F-6AB02501C3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154121" y="3852094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Oval 53">
            <a:extLst>
              <a:ext uri="{FF2B5EF4-FFF2-40B4-BE49-F238E27FC236}">
                <a16:creationId xmlns:a16="http://schemas.microsoft.com/office/drawing/2014/main" id="{445E874C-032A-1DB6-ACFB-A26C354AEA4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4638" y="257289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9B0F8C7-96D9-9A4D-B8DD-25EF2E1A83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432456" y="43904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70</a:t>
            </a:r>
          </a:p>
        </p:txBody>
      </p:sp>
      <p:cxnSp>
        <p:nvCxnSpPr>
          <p:cNvPr id="56" name="AutoShape 70">
            <a:extLst>
              <a:ext uri="{FF2B5EF4-FFF2-40B4-BE49-F238E27FC236}">
                <a16:creationId xmlns:a16="http://schemas.microsoft.com/office/drawing/2014/main" id="{EB0FECFA-F7BF-E239-8BA2-863802525D9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411067" y="3822576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AutoShape 54">
            <a:extLst>
              <a:ext uri="{FF2B5EF4-FFF2-40B4-BE49-F238E27FC236}">
                <a16:creationId xmlns:a16="http://schemas.microsoft.com/office/drawing/2014/main" id="{838F8F27-51F1-C7E2-4ECB-928C00B3A6C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1702851" y="3814192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488BC7A2-74A9-2D8D-0CEB-6C06C83A5414}"/>
              </a:ext>
            </a:extLst>
          </p:cNvPr>
          <p:cNvSpPr/>
          <p:nvPr/>
        </p:nvSpPr>
        <p:spPr>
          <a:xfrm>
            <a:off x="5114329" y="4016107"/>
            <a:ext cx="944425" cy="1255531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4BB5BF4-C20A-6532-3941-1618E2DBC4D9}"/>
              </a:ext>
            </a:extLst>
          </p:cNvPr>
          <p:cNvSpPr txBox="1"/>
          <p:nvPr/>
        </p:nvSpPr>
        <p:spPr>
          <a:xfrm>
            <a:off x="5152168" y="4690018"/>
            <a:ext cx="108532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dirty="0"/>
              <a:t>عائم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55681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401D-F032-E5B0-A9C2-2EAEBCFC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 (Double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2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0970-0177-9C40-B31C-8FD65E4E6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000" dirty="0"/>
              <a:t>   - &amp; +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Turn Right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Turn Left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0" indent="0">
              <a:buNone/>
            </a:pPr>
            <a:endParaRPr lang="en-MY" sz="3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A71AA-9BE7-FB0E-5544-3E1F02D951D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5" name="Oval 40">
            <a:extLst>
              <a:ext uri="{FF2B5EF4-FFF2-40B4-BE49-F238E27FC236}">
                <a16:creationId xmlns:a16="http://schemas.microsoft.com/office/drawing/2014/main" id="{1926E140-FD71-6ACC-948E-64D2747A40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93507" y="42395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38" name="Oval 43">
            <a:extLst>
              <a:ext uri="{FF2B5EF4-FFF2-40B4-BE49-F238E27FC236}">
                <a16:creationId xmlns:a16="http://schemas.microsoft.com/office/drawing/2014/main" id="{678A8FC2-DC52-29A1-A0EF-ACCEE05126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60107" y="3350593"/>
            <a:ext cx="381000" cy="3810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006600"/>
                </a:solidFill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39" name="Oval 44">
            <a:extLst>
              <a:ext uri="{FF2B5EF4-FFF2-40B4-BE49-F238E27FC236}">
                <a16:creationId xmlns:a16="http://schemas.microsoft.com/office/drawing/2014/main" id="{1205EFA6-CFF5-0590-25B2-A0DA2A1E29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6507" y="33505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40" name="Oval 45">
            <a:extLst>
              <a:ext uri="{FF2B5EF4-FFF2-40B4-BE49-F238E27FC236}">
                <a16:creationId xmlns:a16="http://schemas.microsoft.com/office/drawing/2014/main" id="{D0F6DD4C-8BB7-24D7-2EAB-58B1E29325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93307" y="2461593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cxnSp>
        <p:nvCxnSpPr>
          <p:cNvPr id="41" name="AutoShape 46">
            <a:extLst>
              <a:ext uri="{FF2B5EF4-FFF2-40B4-BE49-F238E27FC236}">
                <a16:creationId xmlns:a16="http://schemas.microsoft.com/office/drawing/2014/main" id="{4ED36963-007C-6BE2-066E-E5356F934884}"/>
              </a:ext>
            </a:extLst>
          </p:cNvPr>
          <p:cNvCxnSpPr>
            <a:cxnSpLocks noChangeShapeType="1"/>
            <a:stCxn id="40" idx="3"/>
            <a:endCxn id="39" idx="0"/>
          </p:cNvCxnSpPr>
          <p:nvPr/>
        </p:nvCxnSpPr>
        <p:spPr bwMode="auto">
          <a:xfrm flipH="1">
            <a:off x="9617007" y="2806080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AutoShape 47">
            <a:extLst>
              <a:ext uri="{FF2B5EF4-FFF2-40B4-BE49-F238E27FC236}">
                <a16:creationId xmlns:a16="http://schemas.microsoft.com/office/drawing/2014/main" id="{0FB4583E-7FC4-3AE6-EDD7-2F5631A91632}"/>
              </a:ext>
            </a:extLst>
          </p:cNvPr>
          <p:cNvCxnSpPr>
            <a:cxnSpLocks noChangeShapeType="1"/>
            <a:stCxn id="40" idx="5"/>
            <a:endCxn id="38" idx="0"/>
          </p:cNvCxnSpPr>
          <p:nvPr/>
        </p:nvCxnSpPr>
        <p:spPr bwMode="auto">
          <a:xfrm>
            <a:off x="10818745" y="2806080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48">
            <a:extLst>
              <a:ext uri="{FF2B5EF4-FFF2-40B4-BE49-F238E27FC236}">
                <a16:creationId xmlns:a16="http://schemas.microsoft.com/office/drawing/2014/main" id="{30F7E447-8B30-BC9B-99C3-1119A21B34CC}"/>
              </a:ext>
            </a:extLst>
          </p:cNvPr>
          <p:cNvCxnSpPr>
            <a:cxnSpLocks noChangeShapeType="1"/>
            <a:stCxn id="38" idx="5"/>
            <a:endCxn id="35" idx="0"/>
          </p:cNvCxnSpPr>
          <p:nvPr/>
        </p:nvCxnSpPr>
        <p:spPr bwMode="auto">
          <a:xfrm>
            <a:off x="11885545" y="3695080"/>
            <a:ext cx="3984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Oval 53">
            <a:extLst>
              <a:ext uri="{FF2B5EF4-FFF2-40B4-BE49-F238E27FC236}">
                <a16:creationId xmlns:a16="http://schemas.microsoft.com/office/drawing/2014/main" id="{F278FA39-7E0F-6FFC-6617-2878B9B4B3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34645" y="42380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60</a:t>
            </a:r>
          </a:p>
        </p:txBody>
      </p:sp>
      <p:cxnSp>
        <p:nvCxnSpPr>
          <p:cNvPr id="49" name="AutoShape 54">
            <a:extLst>
              <a:ext uri="{FF2B5EF4-FFF2-40B4-BE49-F238E27FC236}">
                <a16:creationId xmlns:a16="http://schemas.microsoft.com/office/drawing/2014/main" id="{00B51A0F-9CD7-3276-B050-22134542B443}"/>
              </a:ext>
            </a:extLst>
          </p:cNvPr>
          <p:cNvCxnSpPr>
            <a:cxnSpLocks noChangeShapeType="1"/>
            <a:stCxn id="38" idx="3"/>
            <a:endCxn id="48" idx="0"/>
          </p:cNvCxnSpPr>
          <p:nvPr/>
        </p:nvCxnSpPr>
        <p:spPr bwMode="auto">
          <a:xfrm flipH="1">
            <a:off x="11225145" y="3695080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Oval 69">
            <a:extLst>
              <a:ext uri="{FF2B5EF4-FFF2-40B4-BE49-F238E27FC236}">
                <a16:creationId xmlns:a16="http://schemas.microsoft.com/office/drawing/2014/main" id="{320ED067-3CB8-2DE7-5969-D183AA1E34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55307" y="51397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65</a:t>
            </a:r>
          </a:p>
        </p:txBody>
      </p:sp>
      <p:cxnSp>
        <p:nvCxnSpPr>
          <p:cNvPr id="53" name="AutoShape 70">
            <a:extLst>
              <a:ext uri="{FF2B5EF4-FFF2-40B4-BE49-F238E27FC236}">
                <a16:creationId xmlns:a16="http://schemas.microsoft.com/office/drawing/2014/main" id="{0CC4163C-1B91-A12B-0B20-7E078A56CF42}"/>
              </a:ext>
            </a:extLst>
          </p:cNvPr>
          <p:cNvCxnSpPr>
            <a:cxnSpLocks noChangeShapeType="1"/>
            <a:stCxn id="48" idx="5"/>
            <a:endCxn id="52" idx="0"/>
          </p:cNvCxnSpPr>
          <p:nvPr/>
        </p:nvCxnSpPr>
        <p:spPr bwMode="auto">
          <a:xfrm>
            <a:off x="11360082" y="4582493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tangle 73">
            <a:extLst>
              <a:ext uri="{FF2B5EF4-FFF2-40B4-BE49-F238E27FC236}">
                <a16:creationId xmlns:a16="http://schemas.microsoft.com/office/drawing/2014/main" id="{13C55812-2983-E98E-6CE2-598E00FFE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7878" y="4823793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8" name="Oval 76">
            <a:extLst>
              <a:ext uri="{FF2B5EF4-FFF2-40B4-BE49-F238E27FC236}">
                <a16:creationId xmlns:a16="http://schemas.microsoft.com/office/drawing/2014/main" id="{0F841A8F-CDF0-82E5-71D4-BCB6932397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721907" y="51397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55</a:t>
            </a:r>
          </a:p>
        </p:txBody>
      </p:sp>
      <p:cxnSp>
        <p:nvCxnSpPr>
          <p:cNvPr id="59" name="AutoShape 77">
            <a:extLst>
              <a:ext uri="{FF2B5EF4-FFF2-40B4-BE49-F238E27FC236}">
                <a16:creationId xmlns:a16="http://schemas.microsoft.com/office/drawing/2014/main" id="{0E04D4EF-2975-C3EC-A12B-BD037AA74D82}"/>
              </a:ext>
            </a:extLst>
          </p:cNvPr>
          <p:cNvCxnSpPr>
            <a:cxnSpLocks noChangeShapeType="1"/>
            <a:stCxn id="48" idx="3"/>
            <a:endCxn id="58" idx="0"/>
          </p:cNvCxnSpPr>
          <p:nvPr/>
        </p:nvCxnSpPr>
        <p:spPr bwMode="auto">
          <a:xfrm flipH="1">
            <a:off x="10912407" y="4582493"/>
            <a:ext cx="17780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tangle 78">
            <a:extLst>
              <a:ext uri="{FF2B5EF4-FFF2-40B4-BE49-F238E27FC236}">
                <a16:creationId xmlns:a16="http://schemas.microsoft.com/office/drawing/2014/main" id="{8730DDD8-27DD-F027-C64F-15B8D0F3B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7152" y="4823793"/>
            <a:ext cx="5693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65" name="Oval 69">
            <a:extLst>
              <a:ext uri="{FF2B5EF4-FFF2-40B4-BE49-F238E27FC236}">
                <a16:creationId xmlns:a16="http://schemas.microsoft.com/office/drawing/2014/main" id="{98B8D904-FAE0-D397-D9F7-30A5FAFC8B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13256" y="602548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66" name="Rectangle 73">
            <a:extLst>
              <a:ext uri="{FF2B5EF4-FFF2-40B4-BE49-F238E27FC236}">
                <a16:creationId xmlns:a16="http://schemas.microsoft.com/office/drawing/2014/main" id="{B78A722A-AB52-ECE7-2F30-9EC99BE50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854" y="56864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cxnSp>
        <p:nvCxnSpPr>
          <p:cNvPr id="67" name="AutoShape 52">
            <a:extLst>
              <a:ext uri="{FF2B5EF4-FFF2-40B4-BE49-F238E27FC236}">
                <a16:creationId xmlns:a16="http://schemas.microsoft.com/office/drawing/2014/main" id="{BC5337AB-71AE-2EE4-90E1-C07EC29075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013256" y="5470376"/>
            <a:ext cx="13176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 Box 33">
            <a:extLst>
              <a:ext uri="{FF2B5EF4-FFF2-40B4-BE49-F238E27FC236}">
                <a16:creationId xmlns:a16="http://schemas.microsoft.com/office/drawing/2014/main" id="{974889DB-1A8B-FC16-E350-D0B40EC4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4194" y="2103033"/>
            <a:ext cx="12229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- 3</a:t>
            </a:r>
          </a:p>
        </p:txBody>
      </p:sp>
      <p:sp>
        <p:nvSpPr>
          <p:cNvPr id="71" name="Text Box 33">
            <a:extLst>
              <a:ext uri="{FF2B5EF4-FFF2-40B4-BE49-F238E27FC236}">
                <a16:creationId xmlns:a16="http://schemas.microsoft.com/office/drawing/2014/main" id="{F267DA72-1911-B79E-AFA4-2EE878389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7507" y="3972674"/>
            <a:ext cx="8010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" name="Text Box 33">
            <a:extLst>
              <a:ext uri="{FF2B5EF4-FFF2-40B4-BE49-F238E27FC236}">
                <a16:creationId xmlns:a16="http://schemas.microsoft.com/office/drawing/2014/main" id="{974889DB-1A8B-FC16-E350-D0B40EC4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4666" y="3957017"/>
            <a:ext cx="9866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73" name="Text Box 33">
            <a:extLst>
              <a:ext uri="{FF2B5EF4-FFF2-40B4-BE49-F238E27FC236}">
                <a16:creationId xmlns:a16="http://schemas.microsoft.com/office/drawing/2014/main" id="{9AF93F43-344A-63CA-5AE0-395E382AD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6400" y="2796853"/>
            <a:ext cx="17684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5" name="Arrow: Curved Right 74">
            <a:extLst>
              <a:ext uri="{FF2B5EF4-FFF2-40B4-BE49-F238E27FC236}">
                <a16:creationId xmlns:a16="http://schemas.microsoft.com/office/drawing/2014/main" id="{A8C645AA-2312-8D3E-95F6-1CF4FF55A087}"/>
              </a:ext>
            </a:extLst>
          </p:cNvPr>
          <p:cNvSpPr/>
          <p:nvPr/>
        </p:nvSpPr>
        <p:spPr>
          <a:xfrm rot="7239273">
            <a:off x="1530722" y="5609574"/>
            <a:ext cx="648072" cy="12586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F21C6592-C212-ECFC-90FD-35DB15811534}"/>
              </a:ext>
            </a:extLst>
          </p:cNvPr>
          <p:cNvSpPr/>
          <p:nvPr/>
        </p:nvSpPr>
        <p:spPr>
          <a:xfrm rot="19440549">
            <a:off x="990222" y="3591968"/>
            <a:ext cx="1436775" cy="73423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8605557C-B085-03BC-8172-E0BE4884CD88}"/>
              </a:ext>
            </a:extLst>
          </p:cNvPr>
          <p:cNvSpPr/>
          <p:nvPr/>
        </p:nvSpPr>
        <p:spPr>
          <a:xfrm rot="19440549">
            <a:off x="11331002" y="3892152"/>
            <a:ext cx="691952" cy="32589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5" name="Text Box 33">
            <a:extLst>
              <a:ext uri="{FF2B5EF4-FFF2-40B4-BE49-F238E27FC236}">
                <a16:creationId xmlns:a16="http://schemas.microsoft.com/office/drawing/2014/main" id="{8717DB69-B4F1-8EC2-821F-83ADE69BD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3296" y="2807821"/>
            <a:ext cx="12229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+ 2</a:t>
            </a:r>
          </a:p>
        </p:txBody>
      </p:sp>
    </p:spTree>
    <p:extLst>
      <p:ext uri="{BB962C8B-B14F-4D97-AF65-F5344CB8AC3E}">
        <p14:creationId xmlns:p14="http://schemas.microsoft.com/office/powerpoint/2010/main" val="95836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72F78C0-F544-ED31-77FE-D5C646DF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/>
          <a:lstStyle/>
          <a:p>
            <a:r>
              <a:rPr lang="en-US" dirty="0"/>
              <a:t>Sibling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E04E9A-40D4-91BA-DB8C-89776DA19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234" y="2090804"/>
            <a:ext cx="12555949" cy="5367667"/>
          </a:xfrm>
          <a:prstGeom prst="rect">
            <a:avLst/>
          </a:prstGeom>
          <a:noFill/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</p:pic>
    </p:spTree>
    <p:extLst>
      <p:ext uri="{BB962C8B-B14F-4D97-AF65-F5344CB8AC3E}">
        <p14:creationId xmlns:p14="http://schemas.microsoft.com/office/powerpoint/2010/main" val="2337874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401D-F032-E5B0-A9C2-2EAEBCFC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 (Double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2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0970-0177-9C40-B31C-8FD65E4E6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000" dirty="0"/>
              <a:t>   - &amp; +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Turn Right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0" indent="0">
              <a:buNone/>
            </a:pPr>
            <a:endParaRPr lang="en-MY" sz="3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A71AA-9BE7-FB0E-5544-3E1F02D951D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F21C6592-C212-ECFC-90FD-35DB15811534}"/>
              </a:ext>
            </a:extLst>
          </p:cNvPr>
          <p:cNvSpPr/>
          <p:nvPr/>
        </p:nvSpPr>
        <p:spPr>
          <a:xfrm rot="19440549">
            <a:off x="990222" y="3591968"/>
            <a:ext cx="1436775" cy="73423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5" name="Oval 40">
            <a:extLst>
              <a:ext uri="{FF2B5EF4-FFF2-40B4-BE49-F238E27FC236}">
                <a16:creationId xmlns:a16="http://schemas.microsoft.com/office/drawing/2014/main" id="{169E56C1-7995-B695-7D60-E0DD06CE75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93507" y="42395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7" name="Oval 44">
            <a:extLst>
              <a:ext uri="{FF2B5EF4-FFF2-40B4-BE49-F238E27FC236}">
                <a16:creationId xmlns:a16="http://schemas.microsoft.com/office/drawing/2014/main" id="{B3F8986D-1D05-EBE4-6A33-5DC7EAC670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6507" y="33505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8" name="Oval 45">
            <a:extLst>
              <a:ext uri="{FF2B5EF4-FFF2-40B4-BE49-F238E27FC236}">
                <a16:creationId xmlns:a16="http://schemas.microsoft.com/office/drawing/2014/main" id="{1619F8E7-98F4-B9B7-71A3-F09093B129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93307" y="2461593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cxnSp>
        <p:nvCxnSpPr>
          <p:cNvPr id="9" name="AutoShape 46">
            <a:extLst>
              <a:ext uri="{FF2B5EF4-FFF2-40B4-BE49-F238E27FC236}">
                <a16:creationId xmlns:a16="http://schemas.microsoft.com/office/drawing/2014/main" id="{522FDAAB-5C4A-C52E-A826-2FDD36CE71B7}"/>
              </a:ext>
            </a:extLst>
          </p:cNvPr>
          <p:cNvCxnSpPr>
            <a:cxnSpLocks noChangeShapeType="1"/>
            <a:stCxn id="8" idx="3"/>
            <a:endCxn id="7" idx="0"/>
          </p:cNvCxnSpPr>
          <p:nvPr/>
        </p:nvCxnSpPr>
        <p:spPr bwMode="auto">
          <a:xfrm flipH="1">
            <a:off x="9617007" y="2806080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47">
            <a:extLst>
              <a:ext uri="{FF2B5EF4-FFF2-40B4-BE49-F238E27FC236}">
                <a16:creationId xmlns:a16="http://schemas.microsoft.com/office/drawing/2014/main" id="{B7FB47E3-EDE3-57B1-FAA2-E65FFE131554}"/>
              </a:ext>
            </a:extLst>
          </p:cNvPr>
          <p:cNvCxnSpPr>
            <a:cxnSpLocks noChangeShapeType="1"/>
            <a:stCxn id="8" idx="5"/>
          </p:cNvCxnSpPr>
          <p:nvPr/>
        </p:nvCxnSpPr>
        <p:spPr bwMode="auto">
          <a:xfrm>
            <a:off x="10818745" y="2806080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48">
            <a:extLst>
              <a:ext uri="{FF2B5EF4-FFF2-40B4-BE49-F238E27FC236}">
                <a16:creationId xmlns:a16="http://schemas.microsoft.com/office/drawing/2014/main" id="{73831408-5846-1075-8C5C-F5E60FD104FF}"/>
              </a:ext>
            </a:extLst>
          </p:cNvPr>
          <p:cNvCxnSpPr>
            <a:cxnSpLocks noChangeShapeType="1"/>
            <a:endCxn id="5" idx="0"/>
          </p:cNvCxnSpPr>
          <p:nvPr/>
        </p:nvCxnSpPr>
        <p:spPr bwMode="auto">
          <a:xfrm>
            <a:off x="11885545" y="3695080"/>
            <a:ext cx="3984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val 53">
            <a:extLst>
              <a:ext uri="{FF2B5EF4-FFF2-40B4-BE49-F238E27FC236}">
                <a16:creationId xmlns:a16="http://schemas.microsoft.com/office/drawing/2014/main" id="{AB1B041E-A0C4-B96F-56EF-72F5D4FE6A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34645" y="42380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55</a:t>
            </a:r>
          </a:p>
        </p:txBody>
      </p:sp>
      <p:cxnSp>
        <p:nvCxnSpPr>
          <p:cNvPr id="13" name="AutoShape 54">
            <a:extLst>
              <a:ext uri="{FF2B5EF4-FFF2-40B4-BE49-F238E27FC236}">
                <a16:creationId xmlns:a16="http://schemas.microsoft.com/office/drawing/2014/main" id="{C715258C-7A68-673B-17C1-E89D5C2041C4}"/>
              </a:ext>
            </a:extLst>
          </p:cNvPr>
          <p:cNvCxnSpPr>
            <a:cxnSpLocks noChangeShapeType="1"/>
            <a:endCxn id="12" idx="0"/>
          </p:cNvCxnSpPr>
          <p:nvPr/>
        </p:nvCxnSpPr>
        <p:spPr bwMode="auto">
          <a:xfrm flipH="1">
            <a:off x="11225145" y="3695080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val 69">
            <a:extLst>
              <a:ext uri="{FF2B5EF4-FFF2-40B4-BE49-F238E27FC236}">
                <a16:creationId xmlns:a16="http://schemas.microsoft.com/office/drawing/2014/main" id="{51D49949-54AF-AE04-8D89-EDAFC66AE6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55307" y="51397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56</a:t>
            </a:r>
          </a:p>
        </p:txBody>
      </p:sp>
      <p:cxnSp>
        <p:nvCxnSpPr>
          <p:cNvPr id="15" name="AutoShape 70">
            <a:extLst>
              <a:ext uri="{FF2B5EF4-FFF2-40B4-BE49-F238E27FC236}">
                <a16:creationId xmlns:a16="http://schemas.microsoft.com/office/drawing/2014/main" id="{A91E5DF8-BAF0-3D7E-C20E-B8F2634B3F8A}"/>
              </a:ext>
            </a:extLst>
          </p:cNvPr>
          <p:cNvCxnSpPr>
            <a:cxnSpLocks noChangeShapeType="1"/>
            <a:stCxn id="12" idx="5"/>
            <a:endCxn id="14" idx="0"/>
          </p:cNvCxnSpPr>
          <p:nvPr/>
        </p:nvCxnSpPr>
        <p:spPr bwMode="auto">
          <a:xfrm>
            <a:off x="11360082" y="4582493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Oval 40">
            <a:extLst>
              <a:ext uri="{FF2B5EF4-FFF2-40B4-BE49-F238E27FC236}">
                <a16:creationId xmlns:a16="http://schemas.microsoft.com/office/drawing/2014/main" id="{62A15124-6FBC-A2A7-234E-7633EE12DD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61378" y="507878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80</a:t>
            </a:r>
          </a:p>
        </p:txBody>
      </p:sp>
      <p:cxnSp>
        <p:nvCxnSpPr>
          <p:cNvPr id="31" name="AutoShape 48">
            <a:extLst>
              <a:ext uri="{FF2B5EF4-FFF2-40B4-BE49-F238E27FC236}">
                <a16:creationId xmlns:a16="http://schemas.microsoft.com/office/drawing/2014/main" id="{9C580D87-0B02-72B2-8612-24B6A2C72663}"/>
              </a:ext>
            </a:extLst>
          </p:cNvPr>
          <p:cNvCxnSpPr>
            <a:cxnSpLocks noChangeShapeType="1"/>
            <a:endCxn id="30" idx="0"/>
          </p:cNvCxnSpPr>
          <p:nvPr/>
        </p:nvCxnSpPr>
        <p:spPr bwMode="auto">
          <a:xfrm>
            <a:off x="12453416" y="4534272"/>
            <a:ext cx="3984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val 76">
            <a:extLst>
              <a:ext uri="{FF2B5EF4-FFF2-40B4-BE49-F238E27FC236}">
                <a16:creationId xmlns:a16="http://schemas.microsoft.com/office/drawing/2014/main" id="{00E30C55-A636-065B-15BB-34948058B8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805344" y="52355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65</a:t>
            </a:r>
          </a:p>
        </p:txBody>
      </p:sp>
      <p:cxnSp>
        <p:nvCxnSpPr>
          <p:cNvPr id="33" name="AutoShape 77">
            <a:extLst>
              <a:ext uri="{FF2B5EF4-FFF2-40B4-BE49-F238E27FC236}">
                <a16:creationId xmlns:a16="http://schemas.microsoft.com/office/drawing/2014/main" id="{C7633F35-3A40-C617-6088-B8E5D6326F81}"/>
              </a:ext>
            </a:extLst>
          </p:cNvPr>
          <p:cNvCxnSpPr>
            <a:cxnSpLocks noChangeShapeType="1"/>
            <a:endCxn id="32" idx="0"/>
          </p:cNvCxnSpPr>
          <p:nvPr/>
        </p:nvCxnSpPr>
        <p:spPr bwMode="auto">
          <a:xfrm flipH="1">
            <a:off x="11995844" y="4678288"/>
            <a:ext cx="17780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Oval 40">
            <a:extLst>
              <a:ext uri="{FF2B5EF4-FFF2-40B4-BE49-F238E27FC236}">
                <a16:creationId xmlns:a16="http://schemas.microsoft.com/office/drawing/2014/main" id="{12541BE9-6243-B432-4E1E-D3540D828F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68360" y="33611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60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1926E140-FD71-6ACC-948E-64D2747A40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11758" y="409557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678A8FC2-DC52-29A1-A0EF-ACCEE05126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78358" y="3206577"/>
            <a:ext cx="381000" cy="3810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rgbClr val="006600"/>
                </a:solidFill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1205EFA6-CFF5-0590-25B2-A0DA2A1E29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44758" y="320657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D0F6DD4C-8BB7-24D7-2EAB-58B1E29325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11558" y="2317577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cxnSp>
        <p:nvCxnSpPr>
          <p:cNvPr id="92" name="AutoShape 46">
            <a:extLst>
              <a:ext uri="{FF2B5EF4-FFF2-40B4-BE49-F238E27FC236}">
                <a16:creationId xmlns:a16="http://schemas.microsoft.com/office/drawing/2014/main" id="{4ED36963-007C-6BE2-066E-E5356F934884}"/>
              </a:ext>
            </a:extLst>
          </p:cNvPr>
          <p:cNvCxnSpPr>
            <a:cxnSpLocks noChangeShapeType="1"/>
            <a:stCxn id="91" idx="3"/>
            <a:endCxn id="90" idx="0"/>
          </p:cNvCxnSpPr>
          <p:nvPr/>
        </p:nvCxnSpPr>
        <p:spPr bwMode="auto">
          <a:xfrm flipH="1">
            <a:off x="4835258" y="2662064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AutoShape 47">
            <a:extLst>
              <a:ext uri="{FF2B5EF4-FFF2-40B4-BE49-F238E27FC236}">
                <a16:creationId xmlns:a16="http://schemas.microsoft.com/office/drawing/2014/main" id="{0FB4583E-7FC4-3AE6-EDD7-2F5631A91632}"/>
              </a:ext>
            </a:extLst>
          </p:cNvPr>
          <p:cNvCxnSpPr>
            <a:cxnSpLocks noChangeShapeType="1"/>
            <a:stCxn id="91" idx="5"/>
            <a:endCxn id="89" idx="0"/>
          </p:cNvCxnSpPr>
          <p:nvPr/>
        </p:nvCxnSpPr>
        <p:spPr bwMode="auto">
          <a:xfrm>
            <a:off x="6036996" y="2662064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AutoShape 48">
            <a:extLst>
              <a:ext uri="{FF2B5EF4-FFF2-40B4-BE49-F238E27FC236}">
                <a16:creationId xmlns:a16="http://schemas.microsoft.com/office/drawing/2014/main" id="{30F7E447-8B30-BC9B-99C3-1119A21B34CC}"/>
              </a:ext>
            </a:extLst>
          </p:cNvPr>
          <p:cNvCxnSpPr>
            <a:cxnSpLocks noChangeShapeType="1"/>
            <a:stCxn id="89" idx="5"/>
            <a:endCxn id="88" idx="0"/>
          </p:cNvCxnSpPr>
          <p:nvPr/>
        </p:nvCxnSpPr>
        <p:spPr bwMode="auto">
          <a:xfrm>
            <a:off x="7103796" y="3551064"/>
            <a:ext cx="3984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Oval 94">
            <a:extLst>
              <a:ext uri="{FF2B5EF4-FFF2-40B4-BE49-F238E27FC236}">
                <a16:creationId xmlns:a16="http://schemas.microsoft.com/office/drawing/2014/main" id="{F278FA39-7E0F-6FFC-6617-2878B9B4B3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2896" y="409398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60</a:t>
            </a:r>
          </a:p>
        </p:txBody>
      </p:sp>
      <p:cxnSp>
        <p:nvCxnSpPr>
          <p:cNvPr id="96" name="AutoShape 54">
            <a:extLst>
              <a:ext uri="{FF2B5EF4-FFF2-40B4-BE49-F238E27FC236}">
                <a16:creationId xmlns:a16="http://schemas.microsoft.com/office/drawing/2014/main" id="{00B51A0F-9CD7-3276-B050-22134542B443}"/>
              </a:ext>
            </a:extLst>
          </p:cNvPr>
          <p:cNvCxnSpPr>
            <a:cxnSpLocks noChangeShapeType="1"/>
            <a:stCxn id="89" idx="3"/>
            <a:endCxn id="95" idx="0"/>
          </p:cNvCxnSpPr>
          <p:nvPr/>
        </p:nvCxnSpPr>
        <p:spPr bwMode="auto">
          <a:xfrm flipH="1">
            <a:off x="6443396" y="3551064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Oval 96">
            <a:extLst>
              <a:ext uri="{FF2B5EF4-FFF2-40B4-BE49-F238E27FC236}">
                <a16:creationId xmlns:a16="http://schemas.microsoft.com/office/drawing/2014/main" id="{320ED067-3CB8-2DE7-5969-D183AA1E34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3558" y="499568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65</a:t>
            </a:r>
          </a:p>
        </p:txBody>
      </p:sp>
      <p:cxnSp>
        <p:nvCxnSpPr>
          <p:cNvPr id="98" name="AutoShape 70">
            <a:extLst>
              <a:ext uri="{FF2B5EF4-FFF2-40B4-BE49-F238E27FC236}">
                <a16:creationId xmlns:a16="http://schemas.microsoft.com/office/drawing/2014/main" id="{0CC4163C-1B91-A12B-0B20-7E078A56CF42}"/>
              </a:ext>
            </a:extLst>
          </p:cNvPr>
          <p:cNvCxnSpPr>
            <a:cxnSpLocks noChangeShapeType="1"/>
            <a:stCxn id="95" idx="5"/>
            <a:endCxn id="97" idx="0"/>
          </p:cNvCxnSpPr>
          <p:nvPr/>
        </p:nvCxnSpPr>
        <p:spPr bwMode="auto">
          <a:xfrm>
            <a:off x="6578333" y="4438477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13C55812-2983-E98E-6CE2-598E00FFE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129" y="4679777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0F841A8F-CDF0-82E5-71D4-BCB6932397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0158" y="499568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55</a:t>
            </a:r>
          </a:p>
        </p:txBody>
      </p:sp>
      <p:cxnSp>
        <p:nvCxnSpPr>
          <p:cNvPr id="101" name="AutoShape 77">
            <a:extLst>
              <a:ext uri="{FF2B5EF4-FFF2-40B4-BE49-F238E27FC236}">
                <a16:creationId xmlns:a16="http://schemas.microsoft.com/office/drawing/2014/main" id="{0E04D4EF-2975-C3EC-A12B-BD037AA74D82}"/>
              </a:ext>
            </a:extLst>
          </p:cNvPr>
          <p:cNvCxnSpPr>
            <a:cxnSpLocks noChangeShapeType="1"/>
            <a:stCxn id="95" idx="3"/>
            <a:endCxn id="100" idx="0"/>
          </p:cNvCxnSpPr>
          <p:nvPr/>
        </p:nvCxnSpPr>
        <p:spPr bwMode="auto">
          <a:xfrm flipH="1">
            <a:off x="6130658" y="4438477"/>
            <a:ext cx="17780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730DDD8-27DD-F027-C64F-15B8D0F3B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403" y="4679777"/>
            <a:ext cx="5693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98B8D904-FAE0-D397-D9F7-30A5FAFC8B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31507" y="588146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78A722A-AB52-ECE7-2F30-9EC99BE50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105" y="5542384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cxnSp>
        <p:nvCxnSpPr>
          <p:cNvPr id="105" name="AutoShape 52">
            <a:extLst>
              <a:ext uri="{FF2B5EF4-FFF2-40B4-BE49-F238E27FC236}">
                <a16:creationId xmlns:a16="http://schemas.microsoft.com/office/drawing/2014/main" id="{BC5337AB-71AE-2EE4-90E1-C07EC29075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31507" y="5326360"/>
            <a:ext cx="13176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 Box 33">
            <a:extLst>
              <a:ext uri="{FF2B5EF4-FFF2-40B4-BE49-F238E27FC236}">
                <a16:creationId xmlns:a16="http://schemas.microsoft.com/office/drawing/2014/main" id="{974889DB-1A8B-FC16-E350-D0B40EC4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2445" y="1959017"/>
            <a:ext cx="12229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- 3</a:t>
            </a:r>
          </a:p>
        </p:txBody>
      </p:sp>
      <p:sp>
        <p:nvSpPr>
          <p:cNvPr id="107" name="Text Box 33">
            <a:extLst>
              <a:ext uri="{FF2B5EF4-FFF2-40B4-BE49-F238E27FC236}">
                <a16:creationId xmlns:a16="http://schemas.microsoft.com/office/drawing/2014/main" id="{F267DA72-1911-B79E-AFA4-2EE878389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58" y="3828658"/>
            <a:ext cx="8010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8" name="Text Box 33">
            <a:extLst>
              <a:ext uri="{FF2B5EF4-FFF2-40B4-BE49-F238E27FC236}">
                <a16:creationId xmlns:a16="http://schemas.microsoft.com/office/drawing/2014/main" id="{974889DB-1A8B-FC16-E350-D0B40EC4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917" y="3813001"/>
            <a:ext cx="9866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109" name="Text Box 33">
            <a:extLst>
              <a:ext uri="{FF2B5EF4-FFF2-40B4-BE49-F238E27FC236}">
                <a16:creationId xmlns:a16="http://schemas.microsoft.com/office/drawing/2014/main" id="{9AF93F43-344A-63CA-5AE0-395E382AD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78" y="2685212"/>
            <a:ext cx="1714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10" name="Arrow: Curved Down 109">
            <a:extLst>
              <a:ext uri="{FF2B5EF4-FFF2-40B4-BE49-F238E27FC236}">
                <a16:creationId xmlns:a16="http://schemas.microsoft.com/office/drawing/2014/main" id="{8605557C-B085-03BC-8172-E0BE4884CD88}"/>
              </a:ext>
            </a:extLst>
          </p:cNvPr>
          <p:cNvSpPr/>
          <p:nvPr/>
        </p:nvSpPr>
        <p:spPr>
          <a:xfrm rot="19440549">
            <a:off x="6549253" y="3748136"/>
            <a:ext cx="691952" cy="32589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111" name="Text Box 33">
            <a:extLst>
              <a:ext uri="{FF2B5EF4-FFF2-40B4-BE49-F238E27FC236}">
                <a16:creationId xmlns:a16="http://schemas.microsoft.com/office/drawing/2014/main" id="{8717DB69-B4F1-8EC2-821F-83ADE69BD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547" y="2663805"/>
            <a:ext cx="12229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+ 2</a:t>
            </a:r>
          </a:p>
        </p:txBody>
      </p:sp>
    </p:spTree>
    <p:extLst>
      <p:ext uri="{BB962C8B-B14F-4D97-AF65-F5344CB8AC3E}">
        <p14:creationId xmlns:p14="http://schemas.microsoft.com/office/powerpoint/2010/main" val="3731914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401D-F032-E5B0-A9C2-2EAEBCFC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 (Double Rotation</a:t>
            </a:r>
            <a:r>
              <a:rPr lang="en-MY" sz="4400" dirty="0"/>
              <a:t>)</a:t>
            </a:r>
            <a:r>
              <a:rPr lang="en-US" altLang="en-US" dirty="0"/>
              <a:t> Case</a:t>
            </a:r>
            <a:r>
              <a:rPr lang="ar-IQ" altLang="en-US" dirty="0"/>
              <a:t> </a:t>
            </a:r>
            <a:r>
              <a:rPr lang="en-US" altLang="en-US" dirty="0"/>
              <a:t>2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0970-0177-9C40-B31C-8FD65E4E6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MY" sz="3000" dirty="0"/>
              <a:t>Turn Left</a:t>
            </a:r>
          </a:p>
          <a:p>
            <a:pPr marL="0" indent="0">
              <a:buNone/>
            </a:pP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A71AA-9BE7-FB0E-5544-3E1F02D951D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0" name="Arrow: Curved Right 19">
            <a:extLst>
              <a:ext uri="{FF2B5EF4-FFF2-40B4-BE49-F238E27FC236}">
                <a16:creationId xmlns:a16="http://schemas.microsoft.com/office/drawing/2014/main" id="{24CAD27A-2695-AD01-6BEE-8C09B1B57621}"/>
              </a:ext>
            </a:extLst>
          </p:cNvPr>
          <p:cNvSpPr/>
          <p:nvPr/>
        </p:nvSpPr>
        <p:spPr>
          <a:xfrm rot="7239273">
            <a:off x="1268895" y="2451180"/>
            <a:ext cx="648072" cy="12586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21" name="Arrow: Curved Right 20">
            <a:extLst>
              <a:ext uri="{FF2B5EF4-FFF2-40B4-BE49-F238E27FC236}">
                <a16:creationId xmlns:a16="http://schemas.microsoft.com/office/drawing/2014/main" id="{E75EA54C-AE06-86BA-6C2F-FB44D715D830}"/>
              </a:ext>
            </a:extLst>
          </p:cNvPr>
          <p:cNvSpPr/>
          <p:nvPr/>
        </p:nvSpPr>
        <p:spPr>
          <a:xfrm rot="7239273">
            <a:off x="5061918" y="3140214"/>
            <a:ext cx="648072" cy="12586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DD32B537-C51A-84D7-C8C4-3C78A37A53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93507" y="42395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24" name="Oval 44">
            <a:extLst>
              <a:ext uri="{FF2B5EF4-FFF2-40B4-BE49-F238E27FC236}">
                <a16:creationId xmlns:a16="http://schemas.microsoft.com/office/drawing/2014/main" id="{0DF2C765-B488-49A9-6B7A-0A27F0C334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6507" y="335059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50</a:t>
            </a:r>
          </a:p>
        </p:txBody>
      </p:sp>
      <p:cxnSp>
        <p:nvCxnSpPr>
          <p:cNvPr id="26" name="AutoShape 46">
            <a:extLst>
              <a:ext uri="{FF2B5EF4-FFF2-40B4-BE49-F238E27FC236}">
                <a16:creationId xmlns:a16="http://schemas.microsoft.com/office/drawing/2014/main" id="{55226306-3DA8-9919-D9C5-AEB91CA4790E}"/>
              </a:ext>
            </a:extLst>
          </p:cNvPr>
          <p:cNvCxnSpPr>
            <a:cxnSpLocks noChangeShapeType="1"/>
            <a:endCxn id="24" idx="0"/>
          </p:cNvCxnSpPr>
          <p:nvPr/>
        </p:nvCxnSpPr>
        <p:spPr bwMode="auto">
          <a:xfrm flipH="1">
            <a:off x="9617007" y="2806080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47">
            <a:extLst>
              <a:ext uri="{FF2B5EF4-FFF2-40B4-BE49-F238E27FC236}">
                <a16:creationId xmlns:a16="http://schemas.microsoft.com/office/drawing/2014/main" id="{8C29CE08-D647-589A-0037-5A8F3041FD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818745" y="2806080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AutoShape 48">
            <a:extLst>
              <a:ext uri="{FF2B5EF4-FFF2-40B4-BE49-F238E27FC236}">
                <a16:creationId xmlns:a16="http://schemas.microsoft.com/office/drawing/2014/main" id="{D46D769E-93ED-71A0-1464-F6CCCBD8C4B0}"/>
              </a:ext>
            </a:extLst>
          </p:cNvPr>
          <p:cNvCxnSpPr>
            <a:cxnSpLocks noChangeShapeType="1"/>
            <a:endCxn id="22" idx="0"/>
          </p:cNvCxnSpPr>
          <p:nvPr/>
        </p:nvCxnSpPr>
        <p:spPr bwMode="auto">
          <a:xfrm>
            <a:off x="11885545" y="3695080"/>
            <a:ext cx="3984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Oval 53">
            <a:extLst>
              <a:ext uri="{FF2B5EF4-FFF2-40B4-BE49-F238E27FC236}">
                <a16:creationId xmlns:a16="http://schemas.microsoft.com/office/drawing/2014/main" id="{69F34C49-B933-2D77-B261-32020924AB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034645" y="4238005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latin typeface="Times New Roman" panose="02020603050405020304" pitchFamily="18" charset="0"/>
              </a:rPr>
              <a:t>65</a:t>
            </a:r>
            <a:endParaRPr lang="en-US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0" name="AutoShape 54">
            <a:extLst>
              <a:ext uri="{FF2B5EF4-FFF2-40B4-BE49-F238E27FC236}">
                <a16:creationId xmlns:a16="http://schemas.microsoft.com/office/drawing/2014/main" id="{BFC3EDA1-980D-1D0E-63EF-D1F474FF8FE1}"/>
              </a:ext>
            </a:extLst>
          </p:cNvPr>
          <p:cNvCxnSpPr>
            <a:cxnSpLocks noChangeShapeType="1"/>
            <a:endCxn id="29" idx="0"/>
          </p:cNvCxnSpPr>
          <p:nvPr/>
        </p:nvCxnSpPr>
        <p:spPr bwMode="auto">
          <a:xfrm flipH="1">
            <a:off x="11225145" y="3695080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AutoShape 48">
            <a:extLst>
              <a:ext uri="{FF2B5EF4-FFF2-40B4-BE49-F238E27FC236}">
                <a16:creationId xmlns:a16="http://schemas.microsoft.com/office/drawing/2014/main" id="{79AD86E6-7751-CE16-91D0-B149ED22FD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32706" y="3656613"/>
            <a:ext cx="3984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69961C66-8BF0-645A-BDFE-320039AB5C4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589320" y="33611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14BCAA5-B214-A27E-1480-1F05C56C2C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09200" y="249708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60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3B7BF54-4465-0F9F-671A-66B6CB69CB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00180" y="413789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55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C9C78AB-36EA-A751-4E32-8D91C462BA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320842" y="503959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56</a:t>
            </a:r>
          </a:p>
        </p:txBody>
      </p:sp>
      <p:cxnSp>
        <p:nvCxnSpPr>
          <p:cNvPr id="51" name="AutoShape 70">
            <a:extLst>
              <a:ext uri="{FF2B5EF4-FFF2-40B4-BE49-F238E27FC236}">
                <a16:creationId xmlns:a16="http://schemas.microsoft.com/office/drawing/2014/main" id="{DA63A9F5-BA5D-92C5-0056-409D811EE5F3}"/>
              </a:ext>
            </a:extLst>
          </p:cNvPr>
          <p:cNvCxnSpPr>
            <a:cxnSpLocks noChangeShapeType="1"/>
            <a:stCxn id="47" idx="5"/>
            <a:endCxn id="50" idx="0"/>
          </p:cNvCxnSpPr>
          <p:nvPr/>
        </p:nvCxnSpPr>
        <p:spPr bwMode="auto">
          <a:xfrm>
            <a:off x="10425617" y="4482378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AB30D26E-71A1-B896-DFAD-931A01A05B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069040" y="422738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  <p:cxnSp>
        <p:nvCxnSpPr>
          <p:cNvPr id="56" name="AutoShape 77">
            <a:extLst>
              <a:ext uri="{FF2B5EF4-FFF2-40B4-BE49-F238E27FC236}">
                <a16:creationId xmlns:a16="http://schemas.microsoft.com/office/drawing/2014/main" id="{EA4D4201-101D-305A-BEC9-07BDC1740098}"/>
              </a:ext>
            </a:extLst>
          </p:cNvPr>
          <p:cNvCxnSpPr>
            <a:cxnSpLocks noChangeShapeType="1"/>
            <a:endCxn id="54" idx="0"/>
          </p:cNvCxnSpPr>
          <p:nvPr/>
        </p:nvCxnSpPr>
        <p:spPr bwMode="auto">
          <a:xfrm flipH="1">
            <a:off x="9259540" y="3670176"/>
            <a:ext cx="17780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A0BE8004-E093-7E52-C117-CFA01E5281E1}"/>
              </a:ext>
            </a:extLst>
          </p:cNvPr>
          <p:cNvSpPr/>
          <p:nvPr/>
        </p:nvSpPr>
        <p:spPr>
          <a:xfrm>
            <a:off x="4890437" y="4503869"/>
            <a:ext cx="1433917" cy="163037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MY"/>
          </a:p>
        </p:txBody>
      </p:sp>
      <p:sp>
        <p:nvSpPr>
          <p:cNvPr id="62" name="TextBox 55">
            <a:extLst>
              <a:ext uri="{FF2B5EF4-FFF2-40B4-BE49-F238E27FC236}">
                <a16:creationId xmlns:a16="http://schemas.microsoft.com/office/drawing/2014/main" id="{1072237E-EA0C-A025-52CF-8B425C866FE2}"/>
              </a:ext>
            </a:extLst>
          </p:cNvPr>
          <p:cNvSpPr txBox="1"/>
          <p:nvPr/>
        </p:nvSpPr>
        <p:spPr>
          <a:xfrm>
            <a:off x="5111543" y="5137320"/>
            <a:ext cx="1306320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IQ" dirty="0"/>
              <a:t>عائم</a:t>
            </a:r>
            <a:endParaRPr lang="en-MY" dirty="0"/>
          </a:p>
        </p:txBody>
      </p:sp>
      <p:sp>
        <p:nvSpPr>
          <p:cNvPr id="63" name="Oval 40">
            <a:extLst>
              <a:ext uri="{FF2B5EF4-FFF2-40B4-BE49-F238E27FC236}">
                <a16:creationId xmlns:a16="http://schemas.microsoft.com/office/drawing/2014/main" id="{7E0846C7-3430-7FC2-B265-4BFF55DA20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03741" y="4665531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64" name="Oval 45">
            <a:extLst>
              <a:ext uri="{FF2B5EF4-FFF2-40B4-BE49-F238E27FC236}">
                <a16:creationId xmlns:a16="http://schemas.microsoft.com/office/drawing/2014/main" id="{6B05FB2F-8BE2-4B0E-E7AB-50FEC42FE3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103541" y="2887531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cxnSp>
        <p:nvCxnSpPr>
          <p:cNvPr id="70" name="AutoShape 46">
            <a:extLst>
              <a:ext uri="{FF2B5EF4-FFF2-40B4-BE49-F238E27FC236}">
                <a16:creationId xmlns:a16="http://schemas.microsoft.com/office/drawing/2014/main" id="{D78A0A37-F241-B8D6-2E66-3595686FD1C5}"/>
              </a:ext>
            </a:extLst>
          </p:cNvPr>
          <p:cNvCxnSpPr>
            <a:cxnSpLocks noChangeShapeType="1"/>
            <a:stCxn id="64" idx="3"/>
          </p:cNvCxnSpPr>
          <p:nvPr/>
        </p:nvCxnSpPr>
        <p:spPr bwMode="auto">
          <a:xfrm flipH="1">
            <a:off x="4227241" y="3232018"/>
            <a:ext cx="9318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AutoShape 47">
            <a:extLst>
              <a:ext uri="{FF2B5EF4-FFF2-40B4-BE49-F238E27FC236}">
                <a16:creationId xmlns:a16="http://schemas.microsoft.com/office/drawing/2014/main" id="{77B4101A-39D2-E9B2-C779-02B89BC88215}"/>
              </a:ext>
            </a:extLst>
          </p:cNvPr>
          <p:cNvCxnSpPr>
            <a:cxnSpLocks noChangeShapeType="1"/>
            <a:stCxn id="64" idx="5"/>
          </p:cNvCxnSpPr>
          <p:nvPr/>
        </p:nvCxnSpPr>
        <p:spPr bwMode="auto">
          <a:xfrm>
            <a:off x="5428979" y="3232018"/>
            <a:ext cx="9318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AutoShape 48">
            <a:extLst>
              <a:ext uri="{FF2B5EF4-FFF2-40B4-BE49-F238E27FC236}">
                <a16:creationId xmlns:a16="http://schemas.microsoft.com/office/drawing/2014/main" id="{DD5FEE59-A3C5-71EC-FF77-4F237BFBA756}"/>
              </a:ext>
            </a:extLst>
          </p:cNvPr>
          <p:cNvCxnSpPr>
            <a:cxnSpLocks noChangeShapeType="1"/>
            <a:endCxn id="63" idx="0"/>
          </p:cNvCxnSpPr>
          <p:nvPr/>
        </p:nvCxnSpPr>
        <p:spPr bwMode="auto">
          <a:xfrm>
            <a:off x="6495779" y="4121018"/>
            <a:ext cx="3984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Oval 53">
            <a:extLst>
              <a:ext uri="{FF2B5EF4-FFF2-40B4-BE49-F238E27FC236}">
                <a16:creationId xmlns:a16="http://schemas.microsoft.com/office/drawing/2014/main" id="{B218BD6D-FABF-13DB-82E3-7C1C7C14BA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44879" y="466394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55</a:t>
            </a:r>
          </a:p>
        </p:txBody>
      </p:sp>
      <p:cxnSp>
        <p:nvCxnSpPr>
          <p:cNvPr id="77" name="AutoShape 54">
            <a:extLst>
              <a:ext uri="{FF2B5EF4-FFF2-40B4-BE49-F238E27FC236}">
                <a16:creationId xmlns:a16="http://schemas.microsoft.com/office/drawing/2014/main" id="{65AE2A61-971D-ACAE-F2E4-48BCB7F8C5FA}"/>
              </a:ext>
            </a:extLst>
          </p:cNvPr>
          <p:cNvCxnSpPr>
            <a:cxnSpLocks noChangeShapeType="1"/>
            <a:endCxn id="76" idx="0"/>
          </p:cNvCxnSpPr>
          <p:nvPr/>
        </p:nvCxnSpPr>
        <p:spPr bwMode="auto">
          <a:xfrm flipH="1">
            <a:off x="5835379" y="4121018"/>
            <a:ext cx="39052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Oval 69">
            <a:extLst>
              <a:ext uri="{FF2B5EF4-FFF2-40B4-BE49-F238E27FC236}">
                <a16:creationId xmlns:a16="http://schemas.microsoft.com/office/drawing/2014/main" id="{41ADF499-9430-91F6-A9F6-6182CE4B82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865541" y="556564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56</a:t>
            </a:r>
          </a:p>
        </p:txBody>
      </p:sp>
      <p:cxnSp>
        <p:nvCxnSpPr>
          <p:cNvPr id="79" name="AutoShape 70">
            <a:extLst>
              <a:ext uri="{FF2B5EF4-FFF2-40B4-BE49-F238E27FC236}">
                <a16:creationId xmlns:a16="http://schemas.microsoft.com/office/drawing/2014/main" id="{3B6F9D62-0D7A-D120-B05E-7DC40CDE818F}"/>
              </a:ext>
            </a:extLst>
          </p:cNvPr>
          <p:cNvCxnSpPr>
            <a:cxnSpLocks noChangeShapeType="1"/>
            <a:stCxn id="76" idx="5"/>
            <a:endCxn id="78" idx="0"/>
          </p:cNvCxnSpPr>
          <p:nvPr/>
        </p:nvCxnSpPr>
        <p:spPr bwMode="auto">
          <a:xfrm>
            <a:off x="5970316" y="5008431"/>
            <a:ext cx="85725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Oval 40">
            <a:extLst>
              <a:ext uri="{FF2B5EF4-FFF2-40B4-BE49-F238E27FC236}">
                <a16:creationId xmlns:a16="http://schemas.microsoft.com/office/drawing/2014/main" id="{74720D76-6A59-B712-A67A-DCD15F9F94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1612" y="550472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80</a:t>
            </a:r>
          </a:p>
        </p:txBody>
      </p:sp>
      <p:cxnSp>
        <p:nvCxnSpPr>
          <p:cNvPr id="81" name="AutoShape 48">
            <a:extLst>
              <a:ext uri="{FF2B5EF4-FFF2-40B4-BE49-F238E27FC236}">
                <a16:creationId xmlns:a16="http://schemas.microsoft.com/office/drawing/2014/main" id="{37FF8023-E2D1-0748-8C3E-F37CCE82B55F}"/>
              </a:ext>
            </a:extLst>
          </p:cNvPr>
          <p:cNvCxnSpPr>
            <a:cxnSpLocks noChangeShapeType="1"/>
            <a:endCxn id="80" idx="0"/>
          </p:cNvCxnSpPr>
          <p:nvPr/>
        </p:nvCxnSpPr>
        <p:spPr bwMode="auto">
          <a:xfrm>
            <a:off x="7063650" y="4960210"/>
            <a:ext cx="398462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Oval 76">
            <a:extLst>
              <a:ext uri="{FF2B5EF4-FFF2-40B4-BE49-F238E27FC236}">
                <a16:creationId xmlns:a16="http://schemas.microsoft.com/office/drawing/2014/main" id="{FCB02E88-70AD-5E82-2693-F0E4C9F910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15578" y="566143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65</a:t>
            </a:r>
          </a:p>
        </p:txBody>
      </p:sp>
      <p:cxnSp>
        <p:nvCxnSpPr>
          <p:cNvPr id="83" name="AutoShape 77">
            <a:extLst>
              <a:ext uri="{FF2B5EF4-FFF2-40B4-BE49-F238E27FC236}">
                <a16:creationId xmlns:a16="http://schemas.microsoft.com/office/drawing/2014/main" id="{4DC96710-2C90-CE30-5C62-D8617EBA69C9}"/>
              </a:ext>
            </a:extLst>
          </p:cNvPr>
          <p:cNvCxnSpPr>
            <a:cxnSpLocks noChangeShapeType="1"/>
            <a:endCxn id="82" idx="0"/>
          </p:cNvCxnSpPr>
          <p:nvPr/>
        </p:nvCxnSpPr>
        <p:spPr bwMode="auto">
          <a:xfrm flipH="1">
            <a:off x="6606078" y="5104226"/>
            <a:ext cx="17780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Oval 40">
            <a:extLst>
              <a:ext uri="{FF2B5EF4-FFF2-40B4-BE49-F238E27FC236}">
                <a16:creationId xmlns:a16="http://schemas.microsoft.com/office/drawing/2014/main" id="{82163D62-7EBE-242D-FDB4-D64E6FDF67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78594" y="378712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60</a:t>
            </a:r>
          </a:p>
        </p:txBody>
      </p:sp>
      <p:sp>
        <p:nvSpPr>
          <p:cNvPr id="85" name="Oval 44">
            <a:extLst>
              <a:ext uri="{FF2B5EF4-FFF2-40B4-BE49-F238E27FC236}">
                <a16:creationId xmlns:a16="http://schemas.microsoft.com/office/drawing/2014/main" id="{B12A2137-76AD-4915-A29C-1A76023EDD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00488" y="372122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572012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itle 1">
            <a:extLst>
              <a:ext uri="{FF2B5EF4-FFF2-40B4-BE49-F238E27FC236}">
                <a16:creationId xmlns:a16="http://schemas.microsoft.com/office/drawing/2014/main" id="{1A2308E0-E601-9DC5-FA40-F3CBD515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 anchor="ctr">
            <a:normAutofit/>
          </a:bodyPr>
          <a:lstStyle/>
          <a:p>
            <a:r>
              <a:rPr lang="en-US" dirty="0"/>
              <a:t>Internal</a:t>
            </a:r>
          </a:p>
        </p:txBody>
      </p:sp>
      <p:pic>
        <p:nvPicPr>
          <p:cNvPr id="2050" name="Picture 2" descr="tree data structure">
            <a:extLst>
              <a:ext uri="{FF2B5EF4-FFF2-40B4-BE49-F238E27FC236}">
                <a16:creationId xmlns:a16="http://schemas.microsoft.com/office/drawing/2014/main" id="{DA98D54A-A584-E835-D7A7-BF0813865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235" y="2090804"/>
            <a:ext cx="12555946" cy="5367667"/>
          </a:xfrm>
          <a:prstGeom prst="rect">
            <a:avLst/>
          </a:prstGeom>
          <a:noFill/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4" name="Content Placeholder 3">
            <a:extLst>
              <a:ext uri="{FF2B5EF4-FFF2-40B4-BE49-F238E27FC236}">
                <a16:creationId xmlns:a16="http://schemas.microsoft.com/office/drawing/2014/main" id="{2EE49C16-C5F2-66BD-6742-92BC79D9A83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80077" y="1509937"/>
            <a:ext cx="8507126" cy="35029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4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itle 1">
            <a:extLst>
              <a:ext uri="{FF2B5EF4-FFF2-40B4-BE49-F238E27FC236}">
                <a16:creationId xmlns:a16="http://schemas.microsoft.com/office/drawing/2014/main" id="{E7D6524E-8761-9697-79C6-5CD6BE769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/>
          <a:lstStyle/>
          <a:p>
            <a:r>
              <a:rPr lang="en-US" dirty="0"/>
              <a:t>Ancestors</a:t>
            </a:r>
          </a:p>
        </p:txBody>
      </p:sp>
      <p:pic>
        <p:nvPicPr>
          <p:cNvPr id="3074" name="Picture 2" descr="Data Structures: Trees I - DEV Community 👩‍💻👨‍💻">
            <a:extLst>
              <a:ext uri="{FF2B5EF4-FFF2-40B4-BE49-F238E27FC236}">
                <a16:creationId xmlns:a16="http://schemas.microsoft.com/office/drawing/2014/main" id="{2BAA6E0C-D802-F2D0-BC92-EF9CCA037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383" y="1653952"/>
            <a:ext cx="11597993" cy="580451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09031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>
            <a:extLst>
              <a:ext uri="{FF2B5EF4-FFF2-40B4-BE49-F238E27FC236}">
                <a16:creationId xmlns:a16="http://schemas.microsoft.com/office/drawing/2014/main" id="{A97BE1A3-7440-C338-0DF7-42FA75834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/>
          <a:lstStyle/>
          <a:p>
            <a:r>
              <a:rPr lang="en-US" dirty="0"/>
              <a:t>Subtree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4E729D8-0FF2-1FF4-D6F9-BF2831E110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80408" y="1756128"/>
            <a:ext cx="6768359" cy="570234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98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  <a:p>
            <a:r>
              <a:rPr lang="en-MY" sz="3200" dirty="0"/>
              <a:t>balance factor = Left-Right. </a:t>
            </a:r>
          </a:p>
          <a:p>
            <a:pPr marL="404812" lvl="1" indent="0">
              <a:buNone/>
            </a:pPr>
            <a:endParaRPr lang="en-MY" sz="3000" dirty="0"/>
          </a:p>
          <a:p>
            <a:endParaRPr lang="en-MY" sz="32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930F8C8-F9AF-72B1-497B-8A4EDE091C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153073" y="509199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35F046-129E-3C0E-9A3C-FB86AD1C91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99972" y="4167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D0761EC-615C-AB2A-483D-DB01E5EBD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33172" y="4167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4ECB74A-DF58-9F7B-5A67-DF3BD1E4F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00172" y="3278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011E5EA-BCE0-63FA-F76A-62F6039DA2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66572" y="3278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A4CC5B-FE9B-D99F-EDE5-F3A992B9B1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3372" y="2389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cxnSp>
        <p:nvCxnSpPr>
          <p:cNvPr id="12" name="AutoShape 11">
            <a:extLst>
              <a:ext uri="{FF2B5EF4-FFF2-40B4-BE49-F238E27FC236}">
                <a16:creationId xmlns:a16="http://schemas.microsoft.com/office/drawing/2014/main" id="{BA5C811E-B28D-FC4C-C855-80A290F6A4EE}"/>
              </a:ext>
            </a:extLst>
          </p:cNvPr>
          <p:cNvCxnSpPr>
            <a:cxnSpLocks noChangeShapeType="1"/>
            <a:stCxn id="11" idx="3"/>
            <a:endCxn id="10" idx="0"/>
          </p:cNvCxnSpPr>
          <p:nvPr/>
        </p:nvCxnSpPr>
        <p:spPr bwMode="auto">
          <a:xfrm flipH="1">
            <a:off x="9357072" y="2734072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2">
            <a:extLst>
              <a:ext uri="{FF2B5EF4-FFF2-40B4-BE49-F238E27FC236}">
                <a16:creationId xmlns:a16="http://schemas.microsoft.com/office/drawing/2014/main" id="{6356103E-C8D3-127A-03DD-59240014B3C1}"/>
              </a:ext>
            </a:extLst>
          </p:cNvPr>
          <p:cNvCxnSpPr>
            <a:cxnSpLocks noChangeShapeType="1"/>
            <a:stCxn id="11" idx="5"/>
            <a:endCxn id="9" idx="0"/>
          </p:cNvCxnSpPr>
          <p:nvPr/>
        </p:nvCxnSpPr>
        <p:spPr bwMode="auto">
          <a:xfrm>
            <a:off x="10558810" y="2734072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15">
            <a:extLst>
              <a:ext uri="{FF2B5EF4-FFF2-40B4-BE49-F238E27FC236}">
                <a16:creationId xmlns:a16="http://schemas.microsoft.com/office/drawing/2014/main" id="{5E9842A6-259C-E129-BA81-0E507454825A}"/>
              </a:ext>
            </a:extLst>
          </p:cNvPr>
          <p:cNvCxnSpPr>
            <a:cxnSpLocks noChangeShapeType="1"/>
            <a:stCxn id="10" idx="3"/>
            <a:endCxn id="8" idx="0"/>
          </p:cNvCxnSpPr>
          <p:nvPr/>
        </p:nvCxnSpPr>
        <p:spPr bwMode="auto">
          <a:xfrm flipH="1">
            <a:off x="8823672" y="3623072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16">
            <a:extLst>
              <a:ext uri="{FF2B5EF4-FFF2-40B4-BE49-F238E27FC236}">
                <a16:creationId xmlns:a16="http://schemas.microsoft.com/office/drawing/2014/main" id="{8C4FB058-F706-0D6E-AC0E-6047A9FC7F49}"/>
              </a:ext>
            </a:extLst>
          </p:cNvPr>
          <p:cNvCxnSpPr>
            <a:cxnSpLocks noChangeShapeType="1"/>
            <a:stCxn id="10" idx="5"/>
            <a:endCxn id="6" idx="0"/>
          </p:cNvCxnSpPr>
          <p:nvPr/>
        </p:nvCxnSpPr>
        <p:spPr bwMode="auto">
          <a:xfrm>
            <a:off x="9492010" y="3623072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15">
            <a:extLst>
              <a:ext uri="{FF2B5EF4-FFF2-40B4-BE49-F238E27FC236}">
                <a16:creationId xmlns:a16="http://schemas.microsoft.com/office/drawing/2014/main" id="{F2E6CDA1-9519-4EC3-A79A-FC5B4588D98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353652" y="4548584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8028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  <a:p>
            <a:r>
              <a:rPr lang="en-MY" sz="3200" dirty="0"/>
              <a:t>balance factor = left-right. </a:t>
            </a:r>
          </a:p>
          <a:p>
            <a:pPr marL="404812" lvl="1" indent="0">
              <a:buNone/>
            </a:pPr>
            <a:endParaRPr lang="en-MY" sz="3000" dirty="0"/>
          </a:p>
          <a:p>
            <a:endParaRPr lang="en-MY" sz="3200" dirty="0"/>
          </a:p>
        </p:txBody>
      </p:sp>
      <p:sp>
        <p:nvSpPr>
          <p:cNvPr id="29" name="Text Box 33">
            <a:extLst>
              <a:ext uri="{FF2B5EF4-FFF2-40B4-BE49-F238E27FC236}">
                <a16:creationId xmlns:a16="http://schemas.microsoft.com/office/drawing/2014/main" id="{AE4D7885-6ADB-25FC-5A60-F3AB762A6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427" y="3027563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3-1= +2</a:t>
            </a:r>
          </a:p>
        </p:txBody>
      </p:sp>
      <p:sp>
        <p:nvSpPr>
          <p:cNvPr id="30" name="Text Box 33">
            <a:extLst>
              <a:ext uri="{FF2B5EF4-FFF2-40B4-BE49-F238E27FC236}">
                <a16:creationId xmlns:a16="http://schemas.microsoft.com/office/drawing/2014/main" id="{76F132EA-6649-06D4-58BD-3E8ACCDF4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1568" y="1796936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+2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7CCEAED-789D-AAE1-1B25-437D106279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153073" y="509199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3ABB08B-5832-7BDC-B444-03EB315D7F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99972" y="4167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AE263E3-4255-5BD9-2E66-A78ECDED5C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33172" y="4167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10DDCED-3960-0CC3-CC68-3E3F16F598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00172" y="3278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F946FA7-FF67-F42C-5CB6-8A4178C00F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66572" y="3278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925BB45-8F1F-3666-F387-158F41D833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3372" y="238958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hlink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cxnSp>
        <p:nvCxnSpPr>
          <p:cNvPr id="21" name="AutoShape 11">
            <a:extLst>
              <a:ext uri="{FF2B5EF4-FFF2-40B4-BE49-F238E27FC236}">
                <a16:creationId xmlns:a16="http://schemas.microsoft.com/office/drawing/2014/main" id="{EF1AAA82-88DE-36FC-B54F-9932A7CF8AF3}"/>
              </a:ext>
            </a:extLst>
          </p:cNvPr>
          <p:cNvCxnSpPr>
            <a:cxnSpLocks noChangeShapeType="1"/>
            <a:stCxn id="20" idx="3"/>
            <a:endCxn id="19" idx="0"/>
          </p:cNvCxnSpPr>
          <p:nvPr/>
        </p:nvCxnSpPr>
        <p:spPr bwMode="auto">
          <a:xfrm flipH="1">
            <a:off x="9357072" y="2734072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AutoShape 12">
            <a:extLst>
              <a:ext uri="{FF2B5EF4-FFF2-40B4-BE49-F238E27FC236}">
                <a16:creationId xmlns:a16="http://schemas.microsoft.com/office/drawing/2014/main" id="{4A5FBAB9-C99D-8252-D323-E300BADCEB8B}"/>
              </a:ext>
            </a:extLst>
          </p:cNvPr>
          <p:cNvCxnSpPr>
            <a:cxnSpLocks noChangeShapeType="1"/>
            <a:stCxn id="20" idx="5"/>
            <a:endCxn id="15" idx="0"/>
          </p:cNvCxnSpPr>
          <p:nvPr/>
        </p:nvCxnSpPr>
        <p:spPr bwMode="auto">
          <a:xfrm>
            <a:off x="10558810" y="2734072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15">
            <a:extLst>
              <a:ext uri="{FF2B5EF4-FFF2-40B4-BE49-F238E27FC236}">
                <a16:creationId xmlns:a16="http://schemas.microsoft.com/office/drawing/2014/main" id="{CCB5C376-58A6-CB72-9E01-78BA82321BE9}"/>
              </a:ext>
            </a:extLst>
          </p:cNvPr>
          <p:cNvCxnSpPr>
            <a:cxnSpLocks noChangeShapeType="1"/>
            <a:stCxn id="19" idx="3"/>
            <a:endCxn id="14" idx="0"/>
          </p:cNvCxnSpPr>
          <p:nvPr/>
        </p:nvCxnSpPr>
        <p:spPr bwMode="auto">
          <a:xfrm flipH="1">
            <a:off x="8823672" y="3623072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16">
            <a:extLst>
              <a:ext uri="{FF2B5EF4-FFF2-40B4-BE49-F238E27FC236}">
                <a16:creationId xmlns:a16="http://schemas.microsoft.com/office/drawing/2014/main" id="{8C56A1A2-0D5D-3CD9-029D-BC9F689B4F7D}"/>
              </a:ext>
            </a:extLst>
          </p:cNvPr>
          <p:cNvCxnSpPr>
            <a:cxnSpLocks noChangeShapeType="1"/>
            <a:stCxn id="19" idx="5"/>
            <a:endCxn id="4" idx="0"/>
          </p:cNvCxnSpPr>
          <p:nvPr/>
        </p:nvCxnSpPr>
        <p:spPr bwMode="auto">
          <a:xfrm>
            <a:off x="9492010" y="3623072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15">
            <a:extLst>
              <a:ext uri="{FF2B5EF4-FFF2-40B4-BE49-F238E27FC236}">
                <a16:creationId xmlns:a16="http://schemas.microsoft.com/office/drawing/2014/main" id="{0753C35E-7B8C-D12E-5664-C21DC1B9635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353652" y="4548584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1996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  <a:p>
            <a:r>
              <a:rPr lang="en-MY" sz="3200" dirty="0"/>
              <a:t>balance factor = left-right. </a:t>
            </a:r>
          </a:p>
          <a:p>
            <a:pPr marL="404812" lvl="1" indent="0">
              <a:buNone/>
            </a:pPr>
            <a:endParaRPr lang="en-MY" sz="3000" dirty="0"/>
          </a:p>
          <a:p>
            <a:endParaRPr lang="en-MY" sz="3200" dirty="0"/>
          </a:p>
        </p:txBody>
      </p:sp>
      <p:sp>
        <p:nvSpPr>
          <p:cNvPr id="29" name="Text Box 33">
            <a:extLst>
              <a:ext uri="{FF2B5EF4-FFF2-40B4-BE49-F238E27FC236}">
                <a16:creationId xmlns:a16="http://schemas.microsoft.com/office/drawing/2014/main" id="{AE4D7885-6ADB-25FC-5A60-F3AB762A6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427" y="3027563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2-1= +1</a:t>
            </a:r>
          </a:p>
        </p:txBody>
      </p:sp>
      <p:sp>
        <p:nvSpPr>
          <p:cNvPr id="30" name="Text Box 33">
            <a:extLst>
              <a:ext uri="{FF2B5EF4-FFF2-40B4-BE49-F238E27FC236}">
                <a16:creationId xmlns:a16="http://schemas.microsoft.com/office/drawing/2014/main" id="{76F132EA-6649-06D4-58BD-3E8ACCDF4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1568" y="1796936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+2</a:t>
            </a:r>
          </a:p>
        </p:txBody>
      </p:sp>
      <p:sp>
        <p:nvSpPr>
          <p:cNvPr id="3" name="Text Box 33">
            <a:extLst>
              <a:ext uri="{FF2B5EF4-FFF2-40B4-BE49-F238E27FC236}">
                <a16:creationId xmlns:a16="http://schemas.microsoft.com/office/drawing/2014/main" id="{03D1754D-FA78-4D5C-59E4-A14CB36F0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4755" y="2771314"/>
            <a:ext cx="18936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930F8C8-F9AF-72B1-497B-8A4EDE091C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187305" y="517652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D35F046-129E-3C0E-9A3C-FB86AD1C91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34204" y="425211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D0761EC-615C-AB2A-483D-DB01E5EBD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67404" y="425211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4ECB74A-DF58-9F7B-5A67-DF3BD1E4F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34404" y="336311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011E5EA-BCE0-63FA-F76A-62F6039DA2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0804" y="336311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DA4CC5B-FE9B-D99F-EDE5-F3A992B9B1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67604" y="2474114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cxnSp>
        <p:nvCxnSpPr>
          <p:cNvPr id="22" name="AutoShape 11">
            <a:extLst>
              <a:ext uri="{FF2B5EF4-FFF2-40B4-BE49-F238E27FC236}">
                <a16:creationId xmlns:a16="http://schemas.microsoft.com/office/drawing/2014/main" id="{BA5C811E-B28D-FC4C-C855-80A290F6A4EE}"/>
              </a:ext>
            </a:extLst>
          </p:cNvPr>
          <p:cNvCxnSpPr>
            <a:cxnSpLocks noChangeShapeType="1"/>
            <a:stCxn id="21" idx="3"/>
            <a:endCxn id="20" idx="0"/>
          </p:cNvCxnSpPr>
          <p:nvPr/>
        </p:nvCxnSpPr>
        <p:spPr bwMode="auto">
          <a:xfrm flipH="1">
            <a:off x="9391304" y="2818602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12">
            <a:extLst>
              <a:ext uri="{FF2B5EF4-FFF2-40B4-BE49-F238E27FC236}">
                <a16:creationId xmlns:a16="http://schemas.microsoft.com/office/drawing/2014/main" id="{6356103E-C8D3-127A-03DD-59240014B3C1}"/>
              </a:ext>
            </a:extLst>
          </p:cNvPr>
          <p:cNvCxnSpPr>
            <a:cxnSpLocks noChangeShapeType="1"/>
            <a:stCxn id="21" idx="5"/>
            <a:endCxn id="19" idx="0"/>
          </p:cNvCxnSpPr>
          <p:nvPr/>
        </p:nvCxnSpPr>
        <p:spPr bwMode="auto">
          <a:xfrm>
            <a:off x="10593042" y="2818602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15">
            <a:extLst>
              <a:ext uri="{FF2B5EF4-FFF2-40B4-BE49-F238E27FC236}">
                <a16:creationId xmlns:a16="http://schemas.microsoft.com/office/drawing/2014/main" id="{5E9842A6-259C-E129-BA81-0E507454825A}"/>
              </a:ext>
            </a:extLst>
          </p:cNvPr>
          <p:cNvCxnSpPr>
            <a:cxnSpLocks noChangeShapeType="1"/>
            <a:stCxn id="20" idx="3"/>
            <a:endCxn id="15" idx="0"/>
          </p:cNvCxnSpPr>
          <p:nvPr/>
        </p:nvCxnSpPr>
        <p:spPr bwMode="auto">
          <a:xfrm flipH="1">
            <a:off x="8857904" y="3707602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16">
            <a:extLst>
              <a:ext uri="{FF2B5EF4-FFF2-40B4-BE49-F238E27FC236}">
                <a16:creationId xmlns:a16="http://schemas.microsoft.com/office/drawing/2014/main" id="{8C4FB058-F706-0D6E-AC0E-6047A9FC7F49}"/>
              </a:ext>
            </a:extLst>
          </p:cNvPr>
          <p:cNvCxnSpPr>
            <a:cxnSpLocks noChangeShapeType="1"/>
            <a:stCxn id="20" idx="5"/>
            <a:endCxn id="14" idx="0"/>
          </p:cNvCxnSpPr>
          <p:nvPr/>
        </p:nvCxnSpPr>
        <p:spPr bwMode="auto">
          <a:xfrm>
            <a:off x="9526242" y="3707602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AutoShape 15">
            <a:extLst>
              <a:ext uri="{FF2B5EF4-FFF2-40B4-BE49-F238E27FC236}">
                <a16:creationId xmlns:a16="http://schemas.microsoft.com/office/drawing/2014/main" id="{F2E6CDA1-9519-4EC3-A79A-FC5B4588D98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387884" y="4633114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4721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AVL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  <a:p>
            <a:r>
              <a:rPr lang="en-MY" sz="3200" dirty="0"/>
              <a:t>balance factor = left-right. </a:t>
            </a:r>
          </a:p>
          <a:p>
            <a:pPr marL="404812" lvl="1" indent="0">
              <a:buNone/>
            </a:pPr>
            <a:endParaRPr lang="en-MY" sz="3000" dirty="0"/>
          </a:p>
          <a:p>
            <a:endParaRPr lang="en-MY" sz="3200" dirty="0"/>
          </a:p>
        </p:txBody>
      </p:sp>
      <p:sp>
        <p:nvSpPr>
          <p:cNvPr id="29" name="Text Box 33">
            <a:extLst>
              <a:ext uri="{FF2B5EF4-FFF2-40B4-BE49-F238E27FC236}">
                <a16:creationId xmlns:a16="http://schemas.microsoft.com/office/drawing/2014/main" id="{AE4D7885-6ADB-25FC-5A60-F3AB762A6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427" y="3027563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1-0= +1</a:t>
            </a:r>
          </a:p>
        </p:txBody>
      </p:sp>
      <p:sp>
        <p:nvSpPr>
          <p:cNvPr id="30" name="Text Box 33">
            <a:extLst>
              <a:ext uri="{FF2B5EF4-FFF2-40B4-BE49-F238E27FC236}">
                <a16:creationId xmlns:a16="http://schemas.microsoft.com/office/drawing/2014/main" id="{76F132EA-6649-06D4-58BD-3E8ACCDF4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1568" y="1796936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+2</a:t>
            </a:r>
          </a:p>
        </p:txBody>
      </p:sp>
      <p:sp>
        <p:nvSpPr>
          <p:cNvPr id="3" name="Text Box 33">
            <a:extLst>
              <a:ext uri="{FF2B5EF4-FFF2-40B4-BE49-F238E27FC236}">
                <a16:creationId xmlns:a16="http://schemas.microsoft.com/office/drawing/2014/main" id="{03D1754D-FA78-4D5C-59E4-A14CB36F0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471" y="2664614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4" name="Text Box 33">
            <a:extLst>
              <a:ext uri="{FF2B5EF4-FFF2-40B4-BE49-F238E27FC236}">
                <a16:creationId xmlns:a16="http://schemas.microsoft.com/office/drawing/2014/main" id="{EED0BE4F-E6FD-979F-CC88-6C0D3EA95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1333" y="3604022"/>
            <a:ext cx="27199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9933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930F8C8-F9AF-72B1-497B-8A4EDE091C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128511" y="5145681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D35F046-129E-3C0E-9A3C-FB86AD1C91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75410" y="422126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D0761EC-615C-AB2A-483D-DB01E5EBD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08610" y="422126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4ECB74A-DF58-9F7B-5A67-DF3BD1E4F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75610" y="333226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011E5EA-BCE0-63FA-F76A-62F6039DA2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42010" y="333226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DA4CC5B-FE9B-D99F-EDE5-F3A992B9B1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08810" y="244326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cxnSp>
        <p:nvCxnSpPr>
          <p:cNvPr id="23" name="AutoShape 11">
            <a:extLst>
              <a:ext uri="{FF2B5EF4-FFF2-40B4-BE49-F238E27FC236}">
                <a16:creationId xmlns:a16="http://schemas.microsoft.com/office/drawing/2014/main" id="{BA5C811E-B28D-FC4C-C855-80A290F6A4EE}"/>
              </a:ext>
            </a:extLst>
          </p:cNvPr>
          <p:cNvCxnSpPr>
            <a:cxnSpLocks noChangeShapeType="1"/>
            <a:stCxn id="22" idx="3"/>
            <a:endCxn id="21" idx="0"/>
          </p:cNvCxnSpPr>
          <p:nvPr/>
        </p:nvCxnSpPr>
        <p:spPr bwMode="auto">
          <a:xfrm flipH="1">
            <a:off x="9332510" y="2787755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12">
            <a:extLst>
              <a:ext uri="{FF2B5EF4-FFF2-40B4-BE49-F238E27FC236}">
                <a16:creationId xmlns:a16="http://schemas.microsoft.com/office/drawing/2014/main" id="{6356103E-C8D3-127A-03DD-59240014B3C1}"/>
              </a:ext>
            </a:extLst>
          </p:cNvPr>
          <p:cNvCxnSpPr>
            <a:cxnSpLocks noChangeShapeType="1"/>
            <a:stCxn id="22" idx="5"/>
            <a:endCxn id="20" idx="0"/>
          </p:cNvCxnSpPr>
          <p:nvPr/>
        </p:nvCxnSpPr>
        <p:spPr bwMode="auto">
          <a:xfrm>
            <a:off x="10534248" y="2787755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15">
            <a:extLst>
              <a:ext uri="{FF2B5EF4-FFF2-40B4-BE49-F238E27FC236}">
                <a16:creationId xmlns:a16="http://schemas.microsoft.com/office/drawing/2014/main" id="{5E9842A6-259C-E129-BA81-0E507454825A}"/>
              </a:ext>
            </a:extLst>
          </p:cNvPr>
          <p:cNvCxnSpPr>
            <a:cxnSpLocks noChangeShapeType="1"/>
            <a:stCxn id="21" idx="3"/>
            <a:endCxn id="19" idx="0"/>
          </p:cNvCxnSpPr>
          <p:nvPr/>
        </p:nvCxnSpPr>
        <p:spPr bwMode="auto">
          <a:xfrm flipH="1">
            <a:off x="8799110" y="3676755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AutoShape 16">
            <a:extLst>
              <a:ext uri="{FF2B5EF4-FFF2-40B4-BE49-F238E27FC236}">
                <a16:creationId xmlns:a16="http://schemas.microsoft.com/office/drawing/2014/main" id="{8C4FB058-F706-0D6E-AC0E-6047A9FC7F49}"/>
              </a:ext>
            </a:extLst>
          </p:cNvPr>
          <p:cNvCxnSpPr>
            <a:cxnSpLocks noChangeShapeType="1"/>
            <a:stCxn id="21" idx="5"/>
            <a:endCxn id="15" idx="0"/>
          </p:cNvCxnSpPr>
          <p:nvPr/>
        </p:nvCxnSpPr>
        <p:spPr bwMode="auto">
          <a:xfrm>
            <a:off x="9467448" y="3676755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15">
            <a:extLst>
              <a:ext uri="{FF2B5EF4-FFF2-40B4-BE49-F238E27FC236}">
                <a16:creationId xmlns:a16="http://schemas.microsoft.com/office/drawing/2014/main" id="{F2E6CDA1-9519-4EC3-A79A-FC5B4588D98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329090" y="4602267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72757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15159</TotalTime>
  <Words>495</Words>
  <Application>Microsoft Office PowerPoint</Application>
  <PresentationFormat>Custom</PresentationFormat>
  <Paragraphs>332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Palatino Linotype</vt:lpstr>
      <vt:lpstr>Times New Roman</vt:lpstr>
      <vt:lpstr>Wingdings</vt:lpstr>
      <vt:lpstr>Office Theme</vt:lpstr>
      <vt:lpstr>AVL Trees</vt:lpstr>
      <vt:lpstr>Sibling</vt:lpstr>
      <vt:lpstr>Internal</vt:lpstr>
      <vt:lpstr>Ancestors</vt:lpstr>
      <vt:lpstr>Subtree</vt:lpstr>
      <vt:lpstr>AVL</vt:lpstr>
      <vt:lpstr>AVL</vt:lpstr>
      <vt:lpstr>AVL</vt:lpstr>
      <vt:lpstr>AVL</vt:lpstr>
      <vt:lpstr>AVL</vt:lpstr>
      <vt:lpstr>AVL (Single Rotation) Case 1</vt:lpstr>
      <vt:lpstr>AVL (Single Rotation) Case 1</vt:lpstr>
      <vt:lpstr>AVL (Single Rotation) Case 2</vt:lpstr>
      <vt:lpstr>AVL (Single Rotation) Case 2</vt:lpstr>
      <vt:lpstr>AVL (Double Rotation) Case 1 </vt:lpstr>
      <vt:lpstr>AVL (Double Rotation) Case 1 </vt:lpstr>
      <vt:lpstr>AVL (Double Rotation) Case 1 </vt:lpstr>
      <vt:lpstr>AVL (Double Rotation) Case 1 </vt:lpstr>
      <vt:lpstr>AVL (Double Rotation) Case 2 </vt:lpstr>
      <vt:lpstr>AVL (Double Rotation) Case 2 </vt:lpstr>
      <vt:lpstr>AVL (Double Rotation) Case 2 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2876</cp:revision>
  <cp:lastPrinted>2016-01-16T17:38:40Z</cp:lastPrinted>
  <dcterms:created xsi:type="dcterms:W3CDTF">2014-06-16T13:46:25Z</dcterms:created>
  <dcterms:modified xsi:type="dcterms:W3CDTF">2022-11-17T00:42:37Z</dcterms:modified>
</cp:coreProperties>
</file>